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6"/>
  </p:notesMasterIdLst>
  <p:sldIdLst>
    <p:sldId id="256" r:id="rId2"/>
    <p:sldId id="257" r:id="rId3"/>
    <p:sldId id="285" r:id="rId4"/>
    <p:sldId id="286" r:id="rId5"/>
    <p:sldId id="259" r:id="rId6"/>
    <p:sldId id="334" r:id="rId7"/>
    <p:sldId id="335" r:id="rId8"/>
    <p:sldId id="332" r:id="rId9"/>
    <p:sldId id="293" r:id="rId10"/>
    <p:sldId id="319" r:id="rId11"/>
    <p:sldId id="262" r:id="rId12"/>
    <p:sldId id="263" r:id="rId13"/>
    <p:sldId id="264" r:id="rId14"/>
    <p:sldId id="295" r:id="rId15"/>
    <p:sldId id="267" r:id="rId16"/>
    <p:sldId id="336" r:id="rId17"/>
    <p:sldId id="289" r:id="rId18"/>
    <p:sldId id="290" r:id="rId19"/>
    <p:sldId id="292" r:id="rId20"/>
    <p:sldId id="337" r:id="rId21"/>
    <p:sldId id="294" r:id="rId22"/>
    <p:sldId id="330" r:id="rId23"/>
    <p:sldId id="331" r:id="rId24"/>
    <p:sldId id="341" r:id="rId25"/>
    <p:sldId id="297" r:id="rId26"/>
    <p:sldId id="342" r:id="rId27"/>
    <p:sldId id="343" r:id="rId28"/>
    <p:sldId id="344" r:id="rId29"/>
    <p:sldId id="345" r:id="rId30"/>
    <p:sldId id="346" r:id="rId31"/>
    <p:sldId id="347" r:id="rId32"/>
    <p:sldId id="348" r:id="rId33"/>
    <p:sldId id="349" r:id="rId34"/>
    <p:sldId id="35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296" r:id="rId52"/>
    <p:sldId id="287" r:id="rId53"/>
    <p:sldId id="356" r:id="rId54"/>
    <p:sldId id="323" r:id="rId55"/>
    <p:sldId id="338" r:id="rId56"/>
    <p:sldId id="354" r:id="rId57"/>
    <p:sldId id="324" r:id="rId58"/>
    <p:sldId id="320" r:id="rId59"/>
    <p:sldId id="355" r:id="rId60"/>
    <p:sldId id="325" r:id="rId61"/>
    <p:sldId id="318" r:id="rId62"/>
    <p:sldId id="321" r:id="rId63"/>
    <p:sldId id="351" r:id="rId64"/>
    <p:sldId id="352" r:id="rId65"/>
    <p:sldId id="353" r:id="rId66"/>
    <p:sldId id="329" r:id="rId67"/>
    <p:sldId id="288" r:id="rId68"/>
    <p:sldId id="327" r:id="rId69"/>
    <p:sldId id="328" r:id="rId70"/>
    <p:sldId id="282" r:id="rId71"/>
    <p:sldId id="357" r:id="rId72"/>
    <p:sldId id="358" r:id="rId73"/>
    <p:sldId id="359" r:id="rId74"/>
    <p:sldId id="360"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AB1E9-7B17-46A3-A387-35266F32CA49}" v="909" dt="2021-08-12T00:58:34.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95" autoAdjust="0"/>
  </p:normalViewPr>
  <p:slideViewPr>
    <p:cSldViewPr snapToGrid="0">
      <p:cViewPr varScale="1">
        <p:scale>
          <a:sx n="78" d="100"/>
          <a:sy n="78" d="100"/>
        </p:scale>
        <p:origin x="1699"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âm Trần" userId="b099f589bd29d12e" providerId="LiveId" clId="{723AB1E9-7B17-46A3-A387-35266F32CA49}"/>
    <pc:docChg chg="undo redo custSel addSld delSld modSld sldOrd">
      <pc:chgData name="Trâm Trần" userId="b099f589bd29d12e" providerId="LiveId" clId="{723AB1E9-7B17-46A3-A387-35266F32CA49}" dt="2021-08-18T01:17:14.752" v="2812" actId="113"/>
      <pc:docMkLst>
        <pc:docMk/>
      </pc:docMkLst>
      <pc:sldChg chg="modSp mod">
        <pc:chgData name="Trâm Trần" userId="b099f589bd29d12e" providerId="LiveId" clId="{723AB1E9-7B17-46A3-A387-35266F32CA49}" dt="2021-08-18T01:17:14.752" v="2812" actId="113"/>
        <pc:sldMkLst>
          <pc:docMk/>
          <pc:sldMk cId="3486812654" sldId="256"/>
        </pc:sldMkLst>
        <pc:spChg chg="mod">
          <ac:chgData name="Trâm Trần" userId="b099f589bd29d12e" providerId="LiveId" clId="{723AB1E9-7B17-46A3-A387-35266F32CA49}" dt="2021-08-18T01:16:55.161" v="2810" actId="1076"/>
          <ac:spMkLst>
            <pc:docMk/>
            <pc:sldMk cId="3486812654" sldId="256"/>
            <ac:spMk id="26" creationId="{F7D53204-D210-4B02-926E-EE27A8AA4E28}"/>
          </ac:spMkLst>
        </pc:spChg>
        <pc:spChg chg="mod">
          <ac:chgData name="Trâm Trần" userId="b099f589bd29d12e" providerId="LiveId" clId="{723AB1E9-7B17-46A3-A387-35266F32CA49}" dt="2021-08-04T11:40:12.384" v="17" actId="20577"/>
          <ac:spMkLst>
            <pc:docMk/>
            <pc:sldMk cId="3486812654" sldId="256"/>
            <ac:spMk id="30" creationId="{2F1907D8-067C-4EB0-AB78-76D6238E60D9}"/>
          </ac:spMkLst>
        </pc:spChg>
        <pc:spChg chg="mod">
          <ac:chgData name="Trâm Trần" userId="b099f589bd29d12e" providerId="LiveId" clId="{723AB1E9-7B17-46A3-A387-35266F32CA49}" dt="2021-08-18T01:17:14.752" v="2812" actId="113"/>
          <ac:spMkLst>
            <pc:docMk/>
            <pc:sldMk cId="3486812654" sldId="256"/>
            <ac:spMk id="31" creationId="{9F4EF719-CA68-4337-8949-24F4246B45DA}"/>
          </ac:spMkLst>
        </pc:spChg>
        <pc:spChg chg="mod">
          <ac:chgData name="Trâm Trần" userId="b099f589bd29d12e" providerId="LiveId" clId="{723AB1E9-7B17-46A3-A387-35266F32CA49}" dt="2021-08-18T01:17:00.677" v="2811" actId="1076"/>
          <ac:spMkLst>
            <pc:docMk/>
            <pc:sldMk cId="3486812654" sldId="256"/>
            <ac:spMk id="32" creationId="{DDECDBCE-E726-4A9F-BDA1-196CC58A9534}"/>
          </ac:spMkLst>
        </pc:spChg>
      </pc:sldChg>
      <pc:sldChg chg="modSp mod ord modAnim">
        <pc:chgData name="Trâm Trần" userId="b099f589bd29d12e" providerId="LiveId" clId="{723AB1E9-7B17-46A3-A387-35266F32CA49}" dt="2021-08-11T17:22:18.598" v="2738" actId="20577"/>
        <pc:sldMkLst>
          <pc:docMk/>
          <pc:sldMk cId="371155447" sldId="259"/>
        </pc:sldMkLst>
        <pc:spChg chg="mod">
          <ac:chgData name="Trâm Trần" userId="b099f589bd29d12e" providerId="LiveId" clId="{723AB1E9-7B17-46A3-A387-35266F32CA49}" dt="2021-08-11T17:22:18.598" v="2738" actId="20577"/>
          <ac:spMkLst>
            <pc:docMk/>
            <pc:sldMk cId="371155447" sldId="259"/>
            <ac:spMk id="25" creationId="{68D0EC16-8238-4FFF-A834-C1C9962E7D99}"/>
          </ac:spMkLst>
        </pc:spChg>
      </pc:sldChg>
      <pc:sldChg chg="modSp mod modAnim">
        <pc:chgData name="Trâm Trần" userId="b099f589bd29d12e" providerId="LiveId" clId="{723AB1E9-7B17-46A3-A387-35266F32CA49}" dt="2021-08-05T22:18:23.646" v="738" actId="14100"/>
        <pc:sldMkLst>
          <pc:docMk/>
          <pc:sldMk cId="2906689819" sldId="262"/>
        </pc:sldMkLst>
        <pc:spChg chg="mod">
          <ac:chgData name="Trâm Trần" userId="b099f589bd29d12e" providerId="LiveId" clId="{723AB1E9-7B17-46A3-A387-35266F32CA49}" dt="2021-08-05T22:18:23.646" v="738" actId="14100"/>
          <ac:spMkLst>
            <pc:docMk/>
            <pc:sldMk cId="2906689819" sldId="262"/>
            <ac:spMk id="6" creationId="{F897EFA0-87E4-462C-BC76-F7FB8B734E70}"/>
          </ac:spMkLst>
        </pc:spChg>
      </pc:sldChg>
      <pc:sldChg chg="modSp mod">
        <pc:chgData name="Trâm Trần" userId="b099f589bd29d12e" providerId="LiveId" clId="{723AB1E9-7B17-46A3-A387-35266F32CA49}" dt="2021-08-11T10:05:56.762" v="2629" actId="1076"/>
        <pc:sldMkLst>
          <pc:docMk/>
          <pc:sldMk cId="55022561" sldId="263"/>
        </pc:sldMkLst>
        <pc:spChg chg="mod">
          <ac:chgData name="Trâm Trần" userId="b099f589bd29d12e" providerId="LiveId" clId="{723AB1E9-7B17-46A3-A387-35266F32CA49}" dt="2021-08-05T22:18:43.160" v="747" actId="14100"/>
          <ac:spMkLst>
            <pc:docMk/>
            <pc:sldMk cId="55022561" sldId="263"/>
            <ac:spMk id="6" creationId="{F897EFA0-87E4-462C-BC76-F7FB8B734E70}"/>
          </ac:spMkLst>
        </pc:spChg>
        <pc:spChg chg="mod">
          <ac:chgData name="Trâm Trần" userId="b099f589bd29d12e" providerId="LiveId" clId="{723AB1E9-7B17-46A3-A387-35266F32CA49}" dt="2021-08-11T10:05:56.762" v="2629" actId="1076"/>
          <ac:spMkLst>
            <pc:docMk/>
            <pc:sldMk cId="55022561" sldId="263"/>
            <ac:spMk id="32" creationId="{E4825AFA-680C-4933-9BAF-9B22AB646302}"/>
          </ac:spMkLst>
        </pc:spChg>
      </pc:sldChg>
      <pc:sldChg chg="modSp mod modAnim">
        <pc:chgData name="Trâm Trần" userId="b099f589bd29d12e" providerId="LiveId" clId="{723AB1E9-7B17-46A3-A387-35266F32CA49}" dt="2021-08-05T22:01:15.428" v="706" actId="14100"/>
        <pc:sldMkLst>
          <pc:docMk/>
          <pc:sldMk cId="925095502" sldId="264"/>
        </pc:sldMkLst>
        <pc:spChg chg="mod">
          <ac:chgData name="Trâm Trần" userId="b099f589bd29d12e" providerId="LiveId" clId="{723AB1E9-7B17-46A3-A387-35266F32CA49}" dt="2021-08-05T22:01:15.428" v="706" actId="14100"/>
          <ac:spMkLst>
            <pc:docMk/>
            <pc:sldMk cId="925095502" sldId="264"/>
            <ac:spMk id="17" creationId="{04349151-7740-4251-9BDA-175235629314}"/>
          </ac:spMkLst>
        </pc:spChg>
      </pc:sldChg>
      <pc:sldChg chg="addSp delSp modSp mod">
        <pc:chgData name="Trâm Trần" userId="b099f589bd29d12e" providerId="LiveId" clId="{723AB1E9-7B17-46A3-A387-35266F32CA49}" dt="2021-08-10T22:29:10.918" v="2433" actId="14100"/>
        <pc:sldMkLst>
          <pc:docMk/>
          <pc:sldMk cId="2357937642" sldId="267"/>
        </pc:sldMkLst>
        <pc:spChg chg="del mod">
          <ac:chgData name="Trâm Trần" userId="b099f589bd29d12e" providerId="LiveId" clId="{723AB1E9-7B17-46A3-A387-35266F32CA49}" dt="2021-08-10T21:09:49.687" v="1826" actId="478"/>
          <ac:spMkLst>
            <pc:docMk/>
            <pc:sldMk cId="2357937642" sldId="267"/>
            <ac:spMk id="22" creationId="{D29CFA58-B6CF-4A1C-A340-58E89AB9838B}"/>
          </ac:spMkLst>
        </pc:spChg>
        <pc:spChg chg="add mod">
          <ac:chgData name="Trâm Trần" userId="b099f589bd29d12e" providerId="LiveId" clId="{723AB1E9-7B17-46A3-A387-35266F32CA49}" dt="2021-08-10T22:29:10.918" v="2433" actId="14100"/>
          <ac:spMkLst>
            <pc:docMk/>
            <pc:sldMk cId="2357937642" sldId="267"/>
            <ac:spMk id="23" creationId="{03018A5A-4EA5-4638-815A-14F7AABACF4D}"/>
          </ac:spMkLst>
        </pc:spChg>
      </pc:sldChg>
      <pc:sldChg chg="modSp mod">
        <pc:chgData name="Trâm Trần" userId="b099f589bd29d12e" providerId="LiveId" clId="{723AB1E9-7B17-46A3-A387-35266F32CA49}" dt="2021-08-11T17:22:11.618" v="2736" actId="20577"/>
        <pc:sldMkLst>
          <pc:docMk/>
          <pc:sldMk cId="2566702021" sldId="285"/>
        </pc:sldMkLst>
        <pc:spChg chg="mod">
          <ac:chgData name="Trâm Trần" userId="b099f589bd29d12e" providerId="LiveId" clId="{723AB1E9-7B17-46A3-A387-35266F32CA49}" dt="2021-08-11T17:22:11.618" v="2736" actId="20577"/>
          <ac:spMkLst>
            <pc:docMk/>
            <pc:sldMk cId="2566702021" sldId="285"/>
            <ac:spMk id="9" creationId="{60A8717E-8C9F-4083-9B4B-2C15DB1DDFF8}"/>
          </ac:spMkLst>
        </pc:spChg>
        <pc:spChg chg="mod">
          <ac:chgData name="Trâm Trần" userId="b099f589bd29d12e" providerId="LiveId" clId="{723AB1E9-7B17-46A3-A387-35266F32CA49}" dt="2021-08-05T22:04:28.006" v="720" actId="1076"/>
          <ac:spMkLst>
            <pc:docMk/>
            <pc:sldMk cId="2566702021" sldId="285"/>
            <ac:spMk id="27" creationId="{44748FAF-ECC5-4485-B1ED-DD7B0B7BA5E4}"/>
          </ac:spMkLst>
        </pc:spChg>
      </pc:sldChg>
      <pc:sldChg chg="addSp delSp modSp mod delAnim modAnim">
        <pc:chgData name="Trâm Trần" userId="b099f589bd29d12e" providerId="LiveId" clId="{723AB1E9-7B17-46A3-A387-35266F32CA49}" dt="2021-08-11T17:23:18.981" v="2746" actId="20577"/>
        <pc:sldMkLst>
          <pc:docMk/>
          <pc:sldMk cId="3388600109" sldId="287"/>
        </pc:sldMkLst>
        <pc:spChg chg="add mod">
          <ac:chgData name="Trâm Trần" userId="b099f589bd29d12e" providerId="LiveId" clId="{723AB1E9-7B17-46A3-A387-35266F32CA49}" dt="2021-08-11T10:12:52.326" v="2636" actId="1582"/>
          <ac:spMkLst>
            <pc:docMk/>
            <pc:sldMk cId="3388600109" sldId="287"/>
            <ac:spMk id="4" creationId="{BCFCC13F-C2FD-4D93-B6AB-724470EE14C3}"/>
          </ac:spMkLst>
        </pc:spChg>
        <pc:spChg chg="add mod">
          <ac:chgData name="Trâm Trần" userId="b099f589bd29d12e" providerId="LiveId" clId="{723AB1E9-7B17-46A3-A387-35266F32CA49}" dt="2021-08-11T10:13:40.029" v="2666" actId="1076"/>
          <ac:spMkLst>
            <pc:docMk/>
            <pc:sldMk cId="3388600109" sldId="287"/>
            <ac:spMk id="5" creationId="{106CDDEB-30DD-485B-AE60-E4CFF144203B}"/>
          </ac:spMkLst>
        </pc:spChg>
        <pc:spChg chg="add mod">
          <ac:chgData name="Trâm Trần" userId="b099f589bd29d12e" providerId="LiveId" clId="{723AB1E9-7B17-46A3-A387-35266F32CA49}" dt="2021-08-11T10:13:12.341" v="2644" actId="1076"/>
          <ac:spMkLst>
            <pc:docMk/>
            <pc:sldMk cId="3388600109" sldId="287"/>
            <ac:spMk id="27" creationId="{81649036-2452-4876-902C-F3CDD51233EB}"/>
          </ac:spMkLst>
        </pc:spChg>
        <pc:spChg chg="mod">
          <ac:chgData name="Trâm Trần" userId="b099f589bd29d12e" providerId="LiveId" clId="{723AB1E9-7B17-46A3-A387-35266F32CA49}" dt="2021-08-11T17:23:18.981" v="2746" actId="20577"/>
          <ac:spMkLst>
            <pc:docMk/>
            <pc:sldMk cId="3388600109" sldId="287"/>
            <ac:spMk id="31" creationId="{E94AB30D-FD9C-4BB5-9FD7-CD1540581185}"/>
          </ac:spMkLst>
        </pc:spChg>
        <pc:spChg chg="mod">
          <ac:chgData name="Trâm Trần" userId="b099f589bd29d12e" providerId="LiveId" clId="{723AB1E9-7B17-46A3-A387-35266F32CA49}" dt="2021-08-11T10:05:13.471" v="2627" actId="14100"/>
          <ac:spMkLst>
            <pc:docMk/>
            <pc:sldMk cId="3388600109" sldId="287"/>
            <ac:spMk id="41" creationId="{100BDEEF-90C6-46A2-A2A4-6CAA7E2E3B2F}"/>
          </ac:spMkLst>
        </pc:spChg>
        <pc:spChg chg="add mod">
          <ac:chgData name="Trâm Trần" userId="b099f589bd29d12e" providerId="LiveId" clId="{723AB1E9-7B17-46A3-A387-35266F32CA49}" dt="2021-08-11T10:14:30.395" v="2706" actId="14100"/>
          <ac:spMkLst>
            <pc:docMk/>
            <pc:sldMk cId="3388600109" sldId="287"/>
            <ac:spMk id="42" creationId="{8A89DF1C-D397-40EF-B7BC-71DC5D5035FF}"/>
          </ac:spMkLst>
        </pc:spChg>
        <pc:spChg chg="del">
          <ac:chgData name="Trâm Trần" userId="b099f589bd29d12e" providerId="LiveId" clId="{723AB1E9-7B17-46A3-A387-35266F32CA49}" dt="2021-08-10T21:48:02.926" v="2090" actId="478"/>
          <ac:spMkLst>
            <pc:docMk/>
            <pc:sldMk cId="3388600109" sldId="287"/>
            <ac:spMk id="45" creationId="{85A7CD24-BA1F-4AD0-96C1-0D9CB8E9B69B}"/>
          </ac:spMkLst>
        </pc:spChg>
        <pc:spChg chg="del">
          <ac:chgData name="Trâm Trần" userId="b099f589bd29d12e" providerId="LiveId" clId="{723AB1E9-7B17-46A3-A387-35266F32CA49}" dt="2021-08-11T10:04:29.133" v="2551" actId="478"/>
          <ac:spMkLst>
            <pc:docMk/>
            <pc:sldMk cId="3388600109" sldId="287"/>
            <ac:spMk id="46" creationId="{BDA71304-1EA2-4349-B10A-227023F5BD27}"/>
          </ac:spMkLst>
        </pc:spChg>
        <pc:spChg chg="del mod">
          <ac:chgData name="Trâm Trần" userId="b099f589bd29d12e" providerId="LiveId" clId="{723AB1E9-7B17-46A3-A387-35266F32CA49}" dt="2021-08-11T10:03:15.553" v="2543" actId="478"/>
          <ac:spMkLst>
            <pc:docMk/>
            <pc:sldMk cId="3388600109" sldId="287"/>
            <ac:spMk id="51" creationId="{A3A6A196-D460-4420-8AC0-D75E384079BC}"/>
          </ac:spMkLst>
        </pc:spChg>
        <pc:spChg chg="del mod">
          <ac:chgData name="Trâm Trần" userId="b099f589bd29d12e" providerId="LiveId" clId="{723AB1E9-7B17-46A3-A387-35266F32CA49}" dt="2021-08-11T10:03:14.012" v="2542" actId="478"/>
          <ac:spMkLst>
            <pc:docMk/>
            <pc:sldMk cId="3388600109" sldId="287"/>
            <ac:spMk id="52" creationId="{9DEDE1D1-F5B4-4570-B2CE-F0C88DEEFDDC}"/>
          </ac:spMkLst>
        </pc:spChg>
        <pc:picChg chg="add mod">
          <ac:chgData name="Trâm Trần" userId="b099f589bd29d12e" providerId="LiveId" clId="{723AB1E9-7B17-46A3-A387-35266F32CA49}" dt="2021-08-11T10:12:59.039" v="2639" actId="1076"/>
          <ac:picMkLst>
            <pc:docMk/>
            <pc:sldMk cId="3388600109" sldId="287"/>
            <ac:picMk id="3" creationId="{B82B22E7-E34B-4982-8BBB-F9EACF406C1A}"/>
          </ac:picMkLst>
        </pc:picChg>
        <pc:picChg chg="del mod">
          <ac:chgData name="Trâm Trần" userId="b099f589bd29d12e" providerId="LiveId" clId="{723AB1E9-7B17-46A3-A387-35266F32CA49}" dt="2021-08-11T10:03:11.494" v="2540" actId="478"/>
          <ac:picMkLst>
            <pc:docMk/>
            <pc:sldMk cId="3388600109" sldId="287"/>
            <ac:picMk id="12" creationId="{BA0A96F4-8F7D-49E2-B90D-9735770A2C35}"/>
          </ac:picMkLst>
        </pc:picChg>
        <pc:picChg chg="del mod">
          <ac:chgData name="Trâm Trần" userId="b099f589bd29d12e" providerId="LiveId" clId="{723AB1E9-7B17-46A3-A387-35266F32CA49}" dt="2021-08-11T10:03:12.181" v="2541" actId="478"/>
          <ac:picMkLst>
            <pc:docMk/>
            <pc:sldMk cId="3388600109" sldId="287"/>
            <ac:picMk id="50" creationId="{0F15A1B5-F1C0-4559-8F43-A1B7FF49F11A}"/>
          </ac:picMkLst>
        </pc:picChg>
      </pc:sldChg>
      <pc:sldChg chg="delSp modSp mod delAnim">
        <pc:chgData name="Trâm Trần" userId="b099f589bd29d12e" providerId="LiveId" clId="{723AB1E9-7B17-46A3-A387-35266F32CA49}" dt="2021-08-10T22:17:58.223" v="2365" actId="20577"/>
        <pc:sldMkLst>
          <pc:docMk/>
          <pc:sldMk cId="2735423972" sldId="288"/>
        </pc:sldMkLst>
        <pc:spChg chg="mod">
          <ac:chgData name="Trâm Trần" userId="b099f589bd29d12e" providerId="LiveId" clId="{723AB1E9-7B17-46A3-A387-35266F32CA49}" dt="2021-08-10T22:17:38.402" v="2356" actId="1076"/>
          <ac:spMkLst>
            <pc:docMk/>
            <pc:sldMk cId="2735423972" sldId="288"/>
            <ac:spMk id="7" creationId="{F8835B52-4736-4860-9430-0A8FAC0CC82C}"/>
          </ac:spMkLst>
        </pc:spChg>
        <pc:spChg chg="del">
          <ac:chgData name="Trâm Trần" userId="b099f589bd29d12e" providerId="LiveId" clId="{723AB1E9-7B17-46A3-A387-35266F32CA49}" dt="2021-08-10T22:17:35.515" v="2354" actId="478"/>
          <ac:spMkLst>
            <pc:docMk/>
            <pc:sldMk cId="2735423972" sldId="288"/>
            <ac:spMk id="32" creationId="{C1880B79-7952-44C2-BE19-A8F3BD96D23D}"/>
          </ac:spMkLst>
        </pc:spChg>
        <pc:spChg chg="mod">
          <ac:chgData name="Trâm Trần" userId="b099f589bd29d12e" providerId="LiveId" clId="{723AB1E9-7B17-46A3-A387-35266F32CA49}" dt="2021-08-10T22:17:55.919" v="2363" actId="20577"/>
          <ac:spMkLst>
            <pc:docMk/>
            <pc:sldMk cId="2735423972" sldId="288"/>
            <ac:spMk id="33" creationId="{1A36BA96-6CB0-499E-9523-2790BF9BF83F}"/>
          </ac:spMkLst>
        </pc:spChg>
        <pc:spChg chg="mod">
          <ac:chgData name="Trâm Trần" userId="b099f589bd29d12e" providerId="LiveId" clId="{723AB1E9-7B17-46A3-A387-35266F32CA49}" dt="2021-08-10T22:17:58.223" v="2365" actId="20577"/>
          <ac:spMkLst>
            <pc:docMk/>
            <pc:sldMk cId="2735423972" sldId="288"/>
            <ac:spMk id="34" creationId="{78DE6F70-A4F4-4A74-8C16-494B927ECC91}"/>
          </ac:spMkLst>
        </pc:spChg>
        <pc:spChg chg="mod">
          <ac:chgData name="Trâm Trần" userId="b099f589bd29d12e" providerId="LiveId" clId="{723AB1E9-7B17-46A3-A387-35266F32CA49}" dt="2021-08-10T22:17:50.015" v="2361" actId="20577"/>
          <ac:spMkLst>
            <pc:docMk/>
            <pc:sldMk cId="2735423972" sldId="288"/>
            <ac:spMk id="35" creationId="{54259E12-3661-4764-B004-E1546E013DE0}"/>
          </ac:spMkLst>
        </pc:spChg>
      </pc:sldChg>
      <pc:sldChg chg="modSp mod modAnim">
        <pc:chgData name="Trâm Trần" userId="b099f589bd29d12e" providerId="LiveId" clId="{723AB1E9-7B17-46A3-A387-35266F32CA49}" dt="2021-08-10T21:10:54.985" v="1835"/>
        <pc:sldMkLst>
          <pc:docMk/>
          <pc:sldMk cId="3866765193" sldId="289"/>
        </pc:sldMkLst>
        <pc:spChg chg="mod">
          <ac:chgData name="Trâm Trần" userId="b099f589bd29d12e" providerId="LiveId" clId="{723AB1E9-7B17-46A3-A387-35266F32CA49}" dt="2021-08-10T21:09:10.177" v="1817" actId="1076"/>
          <ac:spMkLst>
            <pc:docMk/>
            <pc:sldMk cId="3866765193" sldId="289"/>
            <ac:spMk id="26" creationId="{FAA41258-47AD-4F6B-AA9A-8F60F04105A2}"/>
          </ac:spMkLst>
        </pc:spChg>
      </pc:sldChg>
      <pc:sldChg chg="modSp mod">
        <pc:chgData name="Trâm Trần" userId="b099f589bd29d12e" providerId="LiveId" clId="{723AB1E9-7B17-46A3-A387-35266F32CA49}" dt="2021-08-10T21:09:17.190" v="1819" actId="1076"/>
        <pc:sldMkLst>
          <pc:docMk/>
          <pc:sldMk cId="4219606291" sldId="290"/>
        </pc:sldMkLst>
        <pc:spChg chg="mod">
          <ac:chgData name="Trâm Trần" userId="b099f589bd29d12e" providerId="LiveId" clId="{723AB1E9-7B17-46A3-A387-35266F32CA49}" dt="2021-08-10T21:09:17.190" v="1819" actId="1076"/>
          <ac:spMkLst>
            <pc:docMk/>
            <pc:sldMk cId="4219606291" sldId="290"/>
            <ac:spMk id="54" creationId="{4C7E1489-1F08-4341-9002-55DC414D7D92}"/>
          </ac:spMkLst>
        </pc:spChg>
        <pc:spChg chg="mod">
          <ac:chgData name="Trâm Trần" userId="b099f589bd29d12e" providerId="LiveId" clId="{723AB1E9-7B17-46A3-A387-35266F32CA49}" dt="2021-08-04T12:57:07.599" v="23" actId="20577"/>
          <ac:spMkLst>
            <pc:docMk/>
            <pc:sldMk cId="4219606291" sldId="290"/>
            <ac:spMk id="55" creationId="{9E4437B1-E26B-4825-A282-A46289013823}"/>
          </ac:spMkLst>
        </pc:spChg>
      </pc:sldChg>
      <pc:sldChg chg="addSp delSp modSp mod delAnim modAnim">
        <pc:chgData name="Trâm Trần" userId="b099f589bd29d12e" providerId="LiveId" clId="{723AB1E9-7B17-46A3-A387-35266F32CA49}" dt="2021-08-10T21:11:46.261" v="1837"/>
        <pc:sldMkLst>
          <pc:docMk/>
          <pc:sldMk cId="4089735008" sldId="292"/>
        </pc:sldMkLst>
        <pc:spChg chg="del">
          <ac:chgData name="Trâm Trần" userId="b099f589bd29d12e" providerId="LiveId" clId="{723AB1E9-7B17-46A3-A387-35266F32CA49}" dt="2021-08-10T17:34:15.044" v="1269" actId="21"/>
          <ac:spMkLst>
            <pc:docMk/>
            <pc:sldMk cId="4089735008" sldId="292"/>
            <ac:spMk id="2" creationId="{12A90BDA-A33D-4A74-A7B6-32D57D54A8C5}"/>
          </ac:spMkLst>
        </pc:spChg>
        <pc:spChg chg="add del mod">
          <ac:chgData name="Trâm Trần" userId="b099f589bd29d12e" providerId="LiveId" clId="{723AB1E9-7B17-46A3-A387-35266F32CA49}" dt="2021-08-10T17:34:15.044" v="1269" actId="21"/>
          <ac:spMkLst>
            <pc:docMk/>
            <pc:sldMk cId="4089735008" sldId="292"/>
            <ac:spMk id="9" creationId="{7B818E1E-6291-4E34-BBB6-B49E41DC9ACE}"/>
          </ac:spMkLst>
        </pc:spChg>
        <pc:spChg chg="del">
          <ac:chgData name="Trâm Trần" userId="b099f589bd29d12e" providerId="LiveId" clId="{723AB1E9-7B17-46A3-A387-35266F32CA49}" dt="2021-08-10T17:34:15.044" v="1269" actId="21"/>
          <ac:spMkLst>
            <pc:docMk/>
            <pc:sldMk cId="4089735008" sldId="292"/>
            <ac:spMk id="18" creationId="{4BB86F42-F504-4E8B-BF32-874960B4E9C6}"/>
          </ac:spMkLst>
        </pc:spChg>
        <pc:spChg chg="mod">
          <ac:chgData name="Trâm Trần" userId="b099f589bd29d12e" providerId="LiveId" clId="{723AB1E9-7B17-46A3-A387-35266F32CA49}" dt="2021-08-10T21:09:24.844" v="1821" actId="1076"/>
          <ac:spMkLst>
            <pc:docMk/>
            <pc:sldMk cId="4089735008" sldId="292"/>
            <ac:spMk id="22" creationId="{6EA81A7A-9B3D-40E5-84CF-1808DFAE2ABA}"/>
          </ac:spMkLst>
        </pc:spChg>
        <pc:spChg chg="mod">
          <ac:chgData name="Trâm Trần" userId="b099f589bd29d12e" providerId="LiveId" clId="{723AB1E9-7B17-46A3-A387-35266F32CA49}" dt="2021-08-04T12:57:20.782" v="24" actId="20577"/>
          <ac:spMkLst>
            <pc:docMk/>
            <pc:sldMk cId="4089735008" sldId="292"/>
            <ac:spMk id="23" creationId="{DB407651-38AA-4810-92A6-F5382E3732AB}"/>
          </ac:spMkLst>
        </pc:spChg>
        <pc:spChg chg="del">
          <ac:chgData name="Trâm Trần" userId="b099f589bd29d12e" providerId="LiveId" clId="{723AB1E9-7B17-46A3-A387-35266F32CA49}" dt="2021-08-10T17:34:15.044" v="1269" actId="21"/>
          <ac:spMkLst>
            <pc:docMk/>
            <pc:sldMk cId="4089735008" sldId="292"/>
            <ac:spMk id="25" creationId="{D4BAC398-32CE-40FF-A16F-C27525CD9FF9}"/>
          </ac:spMkLst>
        </pc:spChg>
        <pc:spChg chg="del mod">
          <ac:chgData name="Trâm Trần" userId="b099f589bd29d12e" providerId="LiveId" clId="{723AB1E9-7B17-46A3-A387-35266F32CA49}" dt="2021-08-10T17:34:15.044" v="1269" actId="21"/>
          <ac:spMkLst>
            <pc:docMk/>
            <pc:sldMk cId="4089735008" sldId="292"/>
            <ac:spMk id="26" creationId="{49AFF28E-757C-4865-8AC7-F8D9CB3772F3}"/>
          </ac:spMkLst>
        </pc:spChg>
        <pc:spChg chg="del">
          <ac:chgData name="Trâm Trần" userId="b099f589bd29d12e" providerId="LiveId" clId="{723AB1E9-7B17-46A3-A387-35266F32CA49}" dt="2021-08-10T17:34:15.044" v="1269" actId="21"/>
          <ac:spMkLst>
            <pc:docMk/>
            <pc:sldMk cId="4089735008" sldId="292"/>
            <ac:spMk id="28" creationId="{880F1E57-F418-48FA-BC12-C2318DF9605B}"/>
          </ac:spMkLst>
        </pc:spChg>
        <pc:spChg chg="del">
          <ac:chgData name="Trâm Trần" userId="b099f589bd29d12e" providerId="LiveId" clId="{723AB1E9-7B17-46A3-A387-35266F32CA49}" dt="2021-08-10T17:34:15.044" v="1269" actId="21"/>
          <ac:spMkLst>
            <pc:docMk/>
            <pc:sldMk cId="4089735008" sldId="292"/>
            <ac:spMk id="29" creationId="{84712101-783B-4881-9E01-E159E13B5FAD}"/>
          </ac:spMkLst>
        </pc:spChg>
        <pc:spChg chg="del">
          <ac:chgData name="Trâm Trần" userId="b099f589bd29d12e" providerId="LiveId" clId="{723AB1E9-7B17-46A3-A387-35266F32CA49}" dt="2021-08-10T17:34:15.044" v="1269" actId="21"/>
          <ac:spMkLst>
            <pc:docMk/>
            <pc:sldMk cId="4089735008" sldId="292"/>
            <ac:spMk id="30" creationId="{D572F0A4-2D2C-4BF8-AA19-53AE65DC9A07}"/>
          </ac:spMkLst>
        </pc:spChg>
        <pc:spChg chg="add del mod">
          <ac:chgData name="Trâm Trần" userId="b099f589bd29d12e" providerId="LiveId" clId="{723AB1E9-7B17-46A3-A387-35266F32CA49}" dt="2021-08-10T17:34:15.044" v="1269" actId="21"/>
          <ac:spMkLst>
            <pc:docMk/>
            <pc:sldMk cId="4089735008" sldId="292"/>
            <ac:spMk id="31" creationId="{2462EEE7-0417-49F7-B3F9-B0172EFA8305}"/>
          </ac:spMkLst>
        </pc:spChg>
        <pc:spChg chg="add del mod">
          <ac:chgData name="Trâm Trần" userId="b099f589bd29d12e" providerId="LiveId" clId="{723AB1E9-7B17-46A3-A387-35266F32CA49}" dt="2021-08-10T17:20:54.756" v="1239" actId="478"/>
          <ac:spMkLst>
            <pc:docMk/>
            <pc:sldMk cId="4089735008" sldId="292"/>
            <ac:spMk id="32" creationId="{21E5E56D-FE6D-4BE6-A405-1D4319481B3D}"/>
          </ac:spMkLst>
        </pc:spChg>
        <pc:spChg chg="del">
          <ac:chgData name="Trâm Trần" userId="b099f589bd29d12e" providerId="LiveId" clId="{723AB1E9-7B17-46A3-A387-35266F32CA49}" dt="2021-08-10T17:34:15.044" v="1269" actId="21"/>
          <ac:spMkLst>
            <pc:docMk/>
            <pc:sldMk cId="4089735008" sldId="292"/>
            <ac:spMk id="48" creationId="{A648E7BF-8C23-47C9-A60A-E058957FA858}"/>
          </ac:spMkLst>
        </pc:spChg>
        <pc:spChg chg="add mod">
          <ac:chgData name="Trâm Trần" userId="b099f589bd29d12e" providerId="LiveId" clId="{723AB1E9-7B17-46A3-A387-35266F32CA49}" dt="2021-08-10T17:35:38.121" v="1292" actId="1076"/>
          <ac:spMkLst>
            <pc:docMk/>
            <pc:sldMk cId="4089735008" sldId="292"/>
            <ac:spMk id="49" creationId="{FADF1B8A-FADF-4ECF-8EE7-D049B9ACE7E2}"/>
          </ac:spMkLst>
        </pc:spChg>
        <pc:spChg chg="add mod">
          <ac:chgData name="Trâm Trần" userId="b099f589bd29d12e" providerId="LiveId" clId="{723AB1E9-7B17-46A3-A387-35266F32CA49}" dt="2021-08-10T17:35:46.355" v="1295" actId="14100"/>
          <ac:spMkLst>
            <pc:docMk/>
            <pc:sldMk cId="4089735008" sldId="292"/>
            <ac:spMk id="50" creationId="{F33FDA07-0139-4951-96E6-59690833843C}"/>
          </ac:spMkLst>
        </pc:spChg>
        <pc:spChg chg="add mod">
          <ac:chgData name="Trâm Trần" userId="b099f589bd29d12e" providerId="LiveId" clId="{723AB1E9-7B17-46A3-A387-35266F32CA49}" dt="2021-08-10T17:34:45.709" v="1278" actId="14100"/>
          <ac:spMkLst>
            <pc:docMk/>
            <pc:sldMk cId="4089735008" sldId="292"/>
            <ac:spMk id="51" creationId="{37A249B8-7AE7-4D95-A90A-2E97139D319D}"/>
          </ac:spMkLst>
        </pc:spChg>
        <pc:spChg chg="add mod">
          <ac:chgData name="Trâm Trần" userId="b099f589bd29d12e" providerId="LiveId" clId="{723AB1E9-7B17-46A3-A387-35266F32CA49}" dt="2021-08-10T17:35:48.705" v="1296" actId="1076"/>
          <ac:spMkLst>
            <pc:docMk/>
            <pc:sldMk cId="4089735008" sldId="292"/>
            <ac:spMk id="52" creationId="{CBCCFD3B-1220-4D3C-8A59-CF2CE47AF8DE}"/>
          </ac:spMkLst>
        </pc:spChg>
        <pc:spChg chg="add mod">
          <ac:chgData name="Trâm Trần" userId="b099f589bd29d12e" providerId="LiveId" clId="{723AB1E9-7B17-46A3-A387-35266F32CA49}" dt="2021-08-10T17:35:26.465" v="1288" actId="1076"/>
          <ac:spMkLst>
            <pc:docMk/>
            <pc:sldMk cId="4089735008" sldId="292"/>
            <ac:spMk id="53" creationId="{7470A046-2479-46DD-9053-6DDC3BD100C4}"/>
          </ac:spMkLst>
        </pc:spChg>
        <pc:spChg chg="add mod">
          <ac:chgData name="Trâm Trần" userId="b099f589bd29d12e" providerId="LiveId" clId="{723AB1E9-7B17-46A3-A387-35266F32CA49}" dt="2021-08-10T17:35:11.091" v="1285" actId="1076"/>
          <ac:spMkLst>
            <pc:docMk/>
            <pc:sldMk cId="4089735008" sldId="292"/>
            <ac:spMk id="54" creationId="{362AB9BC-88A2-4FD8-A908-066F454F8F68}"/>
          </ac:spMkLst>
        </pc:spChg>
        <pc:spChg chg="add mod">
          <ac:chgData name="Trâm Trần" userId="b099f589bd29d12e" providerId="LiveId" clId="{723AB1E9-7B17-46A3-A387-35266F32CA49}" dt="2021-08-10T17:35:32.069" v="1289" actId="1076"/>
          <ac:spMkLst>
            <pc:docMk/>
            <pc:sldMk cId="4089735008" sldId="292"/>
            <ac:spMk id="55" creationId="{9F283490-05B8-442E-BAB6-4D1008E5798A}"/>
          </ac:spMkLst>
        </pc:spChg>
        <pc:spChg chg="add mod">
          <ac:chgData name="Trâm Trần" userId="b099f589bd29d12e" providerId="LiveId" clId="{723AB1E9-7B17-46A3-A387-35266F32CA49}" dt="2021-08-10T17:35:15.349" v="1286" actId="1076"/>
          <ac:spMkLst>
            <pc:docMk/>
            <pc:sldMk cId="4089735008" sldId="292"/>
            <ac:spMk id="57" creationId="{473E2223-1B05-4001-852D-4ECC24BCE8D5}"/>
          </ac:spMkLst>
        </pc:spChg>
        <pc:spChg chg="add mod">
          <ac:chgData name="Trâm Trần" userId="b099f589bd29d12e" providerId="LiveId" clId="{723AB1E9-7B17-46A3-A387-35266F32CA49}" dt="2021-08-10T17:34:45.709" v="1278" actId="14100"/>
          <ac:spMkLst>
            <pc:docMk/>
            <pc:sldMk cId="4089735008" sldId="292"/>
            <ac:spMk id="58" creationId="{A20377EC-D8F6-41DB-B17C-EBEFF231FEA8}"/>
          </ac:spMkLst>
        </pc:spChg>
        <pc:spChg chg="add mod">
          <ac:chgData name="Trâm Trần" userId="b099f589bd29d12e" providerId="LiveId" clId="{723AB1E9-7B17-46A3-A387-35266F32CA49}" dt="2021-08-10T18:07:31.138" v="1564" actId="1076"/>
          <ac:spMkLst>
            <pc:docMk/>
            <pc:sldMk cId="4089735008" sldId="292"/>
            <ac:spMk id="60" creationId="{B1C1019A-B72C-4E51-B452-8EC1D28628B6}"/>
          </ac:spMkLst>
        </pc:spChg>
        <pc:picChg chg="add del mod">
          <ac:chgData name="Trâm Trần" userId="b099f589bd29d12e" providerId="LiveId" clId="{723AB1E9-7B17-46A3-A387-35266F32CA49}" dt="2021-08-10T17:33:54.812" v="1268" actId="478"/>
          <ac:picMkLst>
            <pc:docMk/>
            <pc:sldMk cId="4089735008" sldId="292"/>
            <ac:picMk id="12" creationId="{25FC48D8-0CDA-4393-93EA-065109DDC57E}"/>
          </ac:picMkLst>
        </pc:picChg>
        <pc:picChg chg="add mod">
          <ac:chgData name="Trâm Trần" userId="b099f589bd29d12e" providerId="LiveId" clId="{723AB1E9-7B17-46A3-A387-35266F32CA49}" dt="2021-08-10T17:35:55.711" v="1298" actId="1076"/>
          <ac:picMkLst>
            <pc:docMk/>
            <pc:sldMk cId="4089735008" sldId="292"/>
            <ac:picMk id="14" creationId="{4810655A-C398-4972-AD8D-AAED5B8F0C82}"/>
          </ac:picMkLst>
        </pc:picChg>
        <pc:picChg chg="del">
          <ac:chgData name="Trâm Trần" userId="b099f589bd29d12e" providerId="LiveId" clId="{723AB1E9-7B17-46A3-A387-35266F32CA49}" dt="2021-08-10T17:33:11.869" v="1260" actId="478"/>
          <ac:picMkLst>
            <pc:docMk/>
            <pc:sldMk cId="4089735008" sldId="292"/>
            <ac:picMk id="17" creationId="{B23E48D0-8578-4C7E-AA1C-6E0FAFDA55E0}"/>
          </ac:picMkLst>
        </pc:picChg>
        <pc:cxnChg chg="add del">
          <ac:chgData name="Trâm Trần" userId="b099f589bd29d12e" providerId="LiveId" clId="{723AB1E9-7B17-46A3-A387-35266F32CA49}" dt="2021-08-10T17:22:05.508" v="1242" actId="11529"/>
          <ac:cxnSpMkLst>
            <pc:docMk/>
            <pc:sldMk cId="4089735008" sldId="292"/>
            <ac:cxnSpMk id="4" creationId="{BD4D6669-B1DA-4C13-ABCB-425A431EBDC5}"/>
          </ac:cxnSpMkLst>
        </pc:cxnChg>
        <pc:cxnChg chg="add del mod">
          <ac:chgData name="Trâm Trần" userId="b099f589bd29d12e" providerId="LiveId" clId="{723AB1E9-7B17-46A3-A387-35266F32CA49}" dt="2021-08-10T17:34:15.044" v="1269" actId="21"/>
          <ac:cxnSpMkLst>
            <pc:docMk/>
            <pc:sldMk cId="4089735008" sldId="292"/>
            <ac:cxnSpMk id="8" creationId="{6395F03F-BBA1-4C74-8EAA-3B26D839B5C4}"/>
          </ac:cxnSpMkLst>
        </pc:cxnChg>
        <pc:cxnChg chg="add mod">
          <ac:chgData name="Trâm Trần" userId="b099f589bd29d12e" providerId="LiveId" clId="{723AB1E9-7B17-46A3-A387-35266F32CA49}" dt="2021-08-10T18:07:33.783" v="1565" actId="14100"/>
          <ac:cxnSpMkLst>
            <pc:docMk/>
            <pc:sldMk cId="4089735008" sldId="292"/>
            <ac:cxnSpMk id="59" creationId="{5AC94925-8126-4993-A3AA-87895D3EF7F5}"/>
          </ac:cxnSpMkLst>
        </pc:cxnChg>
      </pc:sldChg>
      <pc:sldChg chg="modSp mod">
        <pc:chgData name="Trâm Trần" userId="b099f589bd29d12e" providerId="LiveId" clId="{723AB1E9-7B17-46A3-A387-35266F32CA49}" dt="2021-08-10T22:38:33.527" v="2529" actId="14100"/>
        <pc:sldMkLst>
          <pc:docMk/>
          <pc:sldMk cId="2448997465" sldId="294"/>
        </pc:sldMkLst>
        <pc:spChg chg="mod">
          <ac:chgData name="Trâm Trần" userId="b099f589bd29d12e" providerId="LiveId" clId="{723AB1E9-7B17-46A3-A387-35266F32CA49}" dt="2021-08-10T22:38:33.527" v="2529" actId="14100"/>
          <ac:spMkLst>
            <pc:docMk/>
            <pc:sldMk cId="2448997465" sldId="294"/>
            <ac:spMk id="25" creationId="{75D0EDEA-7E81-4D10-A0F5-F5C39C1062AF}"/>
          </ac:spMkLst>
        </pc:spChg>
      </pc:sldChg>
      <pc:sldChg chg="addSp delSp modSp mod addAnim delAnim modAnim">
        <pc:chgData name="Trâm Trần" userId="b099f589bd29d12e" providerId="LiveId" clId="{723AB1E9-7B17-46A3-A387-35266F32CA49}" dt="2021-08-10T22:28:14.118" v="2424"/>
        <pc:sldMkLst>
          <pc:docMk/>
          <pc:sldMk cId="1801513975" sldId="319"/>
        </pc:sldMkLst>
        <pc:spChg chg="add del mod">
          <ac:chgData name="Trâm Trần" userId="b099f589bd29d12e" providerId="LiveId" clId="{723AB1E9-7B17-46A3-A387-35266F32CA49}" dt="2021-08-10T22:25:00.009" v="2385" actId="478"/>
          <ac:spMkLst>
            <pc:docMk/>
            <pc:sldMk cId="1801513975" sldId="319"/>
            <ac:spMk id="2" creationId="{102DDFF6-6B6F-42F4-B43A-F931C1A62185}"/>
          </ac:spMkLst>
        </pc:spChg>
        <pc:spChg chg="mod">
          <ac:chgData name="Trâm Trần" userId="b099f589bd29d12e" providerId="LiveId" clId="{723AB1E9-7B17-46A3-A387-35266F32CA49}" dt="2021-08-05T22:01:30.329" v="708" actId="20577"/>
          <ac:spMkLst>
            <pc:docMk/>
            <pc:sldMk cId="1801513975" sldId="319"/>
            <ac:spMk id="6" creationId="{E31D7256-C403-4CDB-BA1A-3EF528ABDBB0}"/>
          </ac:spMkLst>
        </pc:spChg>
        <pc:spChg chg="del mod">
          <ac:chgData name="Trâm Trần" userId="b099f589bd29d12e" providerId="LiveId" clId="{723AB1E9-7B17-46A3-A387-35266F32CA49}" dt="2021-08-10T21:05:38.167" v="1795" actId="478"/>
          <ac:spMkLst>
            <pc:docMk/>
            <pc:sldMk cId="1801513975" sldId="319"/>
            <ac:spMk id="25" creationId="{208CF498-82B0-4CD2-9DAA-4FF86F413A77}"/>
          </ac:spMkLst>
        </pc:spChg>
        <pc:spChg chg="del">
          <ac:chgData name="Trâm Trần" userId="b099f589bd29d12e" providerId="LiveId" clId="{723AB1E9-7B17-46A3-A387-35266F32CA49}" dt="2021-08-10T21:05:36.359" v="1792" actId="478"/>
          <ac:spMkLst>
            <pc:docMk/>
            <pc:sldMk cId="1801513975" sldId="319"/>
            <ac:spMk id="37" creationId="{2AD2E5DA-0B38-4EF9-9CF9-2F7E42805DDE}"/>
          </ac:spMkLst>
        </pc:spChg>
        <pc:spChg chg="del">
          <ac:chgData name="Trâm Trần" userId="b099f589bd29d12e" providerId="LiveId" clId="{723AB1E9-7B17-46A3-A387-35266F32CA49}" dt="2021-08-10T21:05:34.544" v="1791" actId="478"/>
          <ac:spMkLst>
            <pc:docMk/>
            <pc:sldMk cId="1801513975" sldId="319"/>
            <ac:spMk id="38" creationId="{9FCCDC52-5528-49BC-A403-7D007FCA47C3}"/>
          </ac:spMkLst>
        </pc:spChg>
        <pc:spChg chg="mod">
          <ac:chgData name="Trâm Trần" userId="b099f589bd29d12e" providerId="LiveId" clId="{723AB1E9-7B17-46A3-A387-35266F32CA49}" dt="2021-08-10T22:25:38.950" v="2396" actId="1076"/>
          <ac:spMkLst>
            <pc:docMk/>
            <pc:sldMk cId="1801513975" sldId="319"/>
            <ac:spMk id="39" creationId="{B9F3B0CD-EB01-4C96-91A9-F25B79465918}"/>
          </ac:spMkLst>
        </pc:spChg>
        <pc:spChg chg="add del">
          <ac:chgData name="Trâm Trần" userId="b099f589bd29d12e" providerId="LiveId" clId="{723AB1E9-7B17-46A3-A387-35266F32CA49}" dt="2021-08-10T21:07:25.127" v="1810" actId="21"/>
          <ac:spMkLst>
            <pc:docMk/>
            <pc:sldMk cId="1801513975" sldId="319"/>
            <ac:spMk id="40" creationId="{52B5DB4E-C9B6-437E-90B0-5F1E7F11AB50}"/>
          </ac:spMkLst>
        </pc:spChg>
        <pc:spChg chg="add mod">
          <ac:chgData name="Trâm Trần" userId="b099f589bd29d12e" providerId="LiveId" clId="{723AB1E9-7B17-46A3-A387-35266F32CA49}" dt="2021-08-10T21:07:10.895" v="1808" actId="571"/>
          <ac:spMkLst>
            <pc:docMk/>
            <pc:sldMk cId="1801513975" sldId="319"/>
            <ac:spMk id="41" creationId="{342E1CA2-389E-40EB-8F5D-87D257D62F95}"/>
          </ac:spMkLst>
        </pc:spChg>
        <pc:spChg chg="add mod">
          <ac:chgData name="Trâm Trần" userId="b099f589bd29d12e" providerId="LiveId" clId="{723AB1E9-7B17-46A3-A387-35266F32CA49}" dt="2021-08-10T22:26:27.321" v="2407" actId="1076"/>
          <ac:spMkLst>
            <pc:docMk/>
            <pc:sldMk cId="1801513975" sldId="319"/>
            <ac:spMk id="41" creationId="{47C9AE16-4544-4504-ACB1-C7649637CAC4}"/>
          </ac:spMkLst>
        </pc:spChg>
        <pc:spChg chg="del">
          <ac:chgData name="Trâm Trần" userId="b099f589bd29d12e" providerId="LiveId" clId="{723AB1E9-7B17-46A3-A387-35266F32CA49}" dt="2021-08-10T08:45:49.323" v="1040" actId="478"/>
          <ac:spMkLst>
            <pc:docMk/>
            <pc:sldMk cId="1801513975" sldId="319"/>
            <ac:spMk id="41" creationId="{CFAE17F9-DB1C-4E56-9EED-20BFB5BBEDCB}"/>
          </ac:spMkLst>
        </pc:spChg>
        <pc:spChg chg="add mod">
          <ac:chgData name="Trâm Trần" userId="b099f589bd29d12e" providerId="LiveId" clId="{723AB1E9-7B17-46A3-A387-35266F32CA49}" dt="2021-08-10T21:07:10.895" v="1808" actId="571"/>
          <ac:spMkLst>
            <pc:docMk/>
            <pc:sldMk cId="1801513975" sldId="319"/>
            <ac:spMk id="42" creationId="{3BA0A99F-4BD1-47E9-BB91-3EC6E10AC91E}"/>
          </ac:spMkLst>
        </pc:spChg>
        <pc:spChg chg="add mod">
          <ac:chgData name="Trâm Trần" userId="b099f589bd29d12e" providerId="LiveId" clId="{723AB1E9-7B17-46A3-A387-35266F32CA49}" dt="2021-08-10T22:26:34.937" v="2417" actId="20577"/>
          <ac:spMkLst>
            <pc:docMk/>
            <pc:sldMk cId="1801513975" sldId="319"/>
            <ac:spMk id="42" creationId="{A7CFD752-C86D-42D0-AAEB-00E458C7C315}"/>
          </ac:spMkLst>
        </pc:spChg>
        <pc:spChg chg="add mod">
          <ac:chgData name="Trâm Trần" userId="b099f589bd29d12e" providerId="LiveId" clId="{723AB1E9-7B17-46A3-A387-35266F32CA49}" dt="2021-08-10T21:07:10.895" v="1808" actId="571"/>
          <ac:spMkLst>
            <pc:docMk/>
            <pc:sldMk cId="1801513975" sldId="319"/>
            <ac:spMk id="43" creationId="{0C4E8851-7786-42F1-AFFB-93E0BCAA7CA4}"/>
          </ac:spMkLst>
        </pc:spChg>
        <pc:spChg chg="add mod">
          <ac:chgData name="Trâm Trần" userId="b099f589bd29d12e" providerId="LiveId" clId="{723AB1E9-7B17-46A3-A387-35266F32CA49}" dt="2021-08-10T21:07:10.895" v="1808" actId="571"/>
          <ac:spMkLst>
            <pc:docMk/>
            <pc:sldMk cId="1801513975" sldId="319"/>
            <ac:spMk id="44" creationId="{BD12C202-1CF4-4F19-BCF1-5499E1C03D2C}"/>
          </ac:spMkLst>
        </pc:spChg>
        <pc:spChg chg="mod">
          <ac:chgData name="Trâm Trần" userId="b099f589bd29d12e" providerId="LiveId" clId="{723AB1E9-7B17-46A3-A387-35266F32CA49}" dt="2021-08-10T21:07:10.895" v="1808" actId="571"/>
          <ac:spMkLst>
            <pc:docMk/>
            <pc:sldMk cId="1801513975" sldId="319"/>
            <ac:spMk id="52" creationId="{A4F76D03-A47E-4B34-9DF3-7E0731147E58}"/>
          </ac:spMkLst>
        </pc:spChg>
        <pc:spChg chg="add mod">
          <ac:chgData name="Trâm Trần" userId="b099f589bd29d12e" providerId="LiveId" clId="{723AB1E9-7B17-46A3-A387-35266F32CA49}" dt="2021-08-10T21:07:10.895" v="1808" actId="571"/>
          <ac:spMkLst>
            <pc:docMk/>
            <pc:sldMk cId="1801513975" sldId="319"/>
            <ac:spMk id="54" creationId="{876C68CF-C178-49DC-865E-79BE9BEBB96F}"/>
          </ac:spMkLst>
        </pc:spChg>
        <pc:spChg chg="add mod">
          <ac:chgData name="Trâm Trần" userId="b099f589bd29d12e" providerId="LiveId" clId="{723AB1E9-7B17-46A3-A387-35266F32CA49}" dt="2021-08-10T21:07:10.895" v="1808" actId="571"/>
          <ac:spMkLst>
            <pc:docMk/>
            <pc:sldMk cId="1801513975" sldId="319"/>
            <ac:spMk id="55" creationId="{910D86A5-236B-4C4C-B160-2C72588B556E}"/>
          </ac:spMkLst>
        </pc:spChg>
        <pc:spChg chg="add mod">
          <ac:chgData name="Trâm Trần" userId="b099f589bd29d12e" providerId="LiveId" clId="{723AB1E9-7B17-46A3-A387-35266F32CA49}" dt="2021-08-10T21:07:10.895" v="1808" actId="571"/>
          <ac:spMkLst>
            <pc:docMk/>
            <pc:sldMk cId="1801513975" sldId="319"/>
            <ac:spMk id="56" creationId="{CBB78D13-1001-401B-80CF-E3A7B2272CBE}"/>
          </ac:spMkLst>
        </pc:spChg>
        <pc:spChg chg="add mod">
          <ac:chgData name="Trâm Trần" userId="b099f589bd29d12e" providerId="LiveId" clId="{723AB1E9-7B17-46A3-A387-35266F32CA49}" dt="2021-08-10T21:07:10.895" v="1808" actId="571"/>
          <ac:spMkLst>
            <pc:docMk/>
            <pc:sldMk cId="1801513975" sldId="319"/>
            <ac:spMk id="57" creationId="{27B77339-986D-4E2F-9EE5-0856121B03E2}"/>
          </ac:spMkLst>
        </pc:spChg>
        <pc:spChg chg="add mod">
          <ac:chgData name="Trâm Trần" userId="b099f589bd29d12e" providerId="LiveId" clId="{723AB1E9-7B17-46A3-A387-35266F32CA49}" dt="2021-08-10T21:07:10.895" v="1808" actId="571"/>
          <ac:spMkLst>
            <pc:docMk/>
            <pc:sldMk cId="1801513975" sldId="319"/>
            <ac:spMk id="58" creationId="{892A4C06-5653-4334-996A-DD422386E537}"/>
          </ac:spMkLst>
        </pc:spChg>
        <pc:spChg chg="add mod">
          <ac:chgData name="Trâm Trần" userId="b099f589bd29d12e" providerId="LiveId" clId="{723AB1E9-7B17-46A3-A387-35266F32CA49}" dt="2021-08-10T21:07:10.895" v="1808" actId="571"/>
          <ac:spMkLst>
            <pc:docMk/>
            <pc:sldMk cId="1801513975" sldId="319"/>
            <ac:spMk id="59" creationId="{AEE45495-8AEF-4458-ADC6-4E40997B4970}"/>
          </ac:spMkLst>
        </pc:spChg>
        <pc:spChg chg="add mod">
          <ac:chgData name="Trâm Trần" userId="b099f589bd29d12e" providerId="LiveId" clId="{723AB1E9-7B17-46A3-A387-35266F32CA49}" dt="2021-08-10T21:07:10.895" v="1808" actId="571"/>
          <ac:spMkLst>
            <pc:docMk/>
            <pc:sldMk cId="1801513975" sldId="319"/>
            <ac:spMk id="60" creationId="{95F6F907-3F99-4A09-80C7-CD2DD91B8209}"/>
          </ac:spMkLst>
        </pc:spChg>
        <pc:spChg chg="add mod">
          <ac:chgData name="Trâm Trần" userId="b099f589bd29d12e" providerId="LiveId" clId="{723AB1E9-7B17-46A3-A387-35266F32CA49}" dt="2021-08-10T21:07:10.895" v="1808" actId="571"/>
          <ac:spMkLst>
            <pc:docMk/>
            <pc:sldMk cId="1801513975" sldId="319"/>
            <ac:spMk id="61" creationId="{F6DB6027-FE63-4D90-99D7-169A0BEFBFFF}"/>
          </ac:spMkLst>
        </pc:spChg>
        <pc:spChg chg="add mod">
          <ac:chgData name="Trâm Trần" userId="b099f589bd29d12e" providerId="LiveId" clId="{723AB1E9-7B17-46A3-A387-35266F32CA49}" dt="2021-08-10T21:07:10.895" v="1808" actId="571"/>
          <ac:spMkLst>
            <pc:docMk/>
            <pc:sldMk cId="1801513975" sldId="319"/>
            <ac:spMk id="68" creationId="{BD0790AB-9456-4514-82AB-22113F30658E}"/>
          </ac:spMkLst>
        </pc:spChg>
        <pc:spChg chg="add mod">
          <ac:chgData name="Trâm Trần" userId="b099f589bd29d12e" providerId="LiveId" clId="{723AB1E9-7B17-46A3-A387-35266F32CA49}" dt="2021-08-10T21:07:10.895" v="1808" actId="571"/>
          <ac:spMkLst>
            <pc:docMk/>
            <pc:sldMk cId="1801513975" sldId="319"/>
            <ac:spMk id="69" creationId="{1009AD3D-D0B9-404D-A52E-66ACC64A9701}"/>
          </ac:spMkLst>
        </pc:spChg>
        <pc:spChg chg="add mod">
          <ac:chgData name="Trâm Trần" userId="b099f589bd29d12e" providerId="LiveId" clId="{723AB1E9-7B17-46A3-A387-35266F32CA49}" dt="2021-08-10T21:07:10.895" v="1808" actId="571"/>
          <ac:spMkLst>
            <pc:docMk/>
            <pc:sldMk cId="1801513975" sldId="319"/>
            <ac:spMk id="70" creationId="{B23115F4-8A99-4F12-A987-7862A25362E5}"/>
          </ac:spMkLst>
        </pc:spChg>
        <pc:spChg chg="add mod">
          <ac:chgData name="Trâm Trần" userId="b099f589bd29d12e" providerId="LiveId" clId="{723AB1E9-7B17-46A3-A387-35266F32CA49}" dt="2021-08-10T21:07:10.895" v="1808" actId="571"/>
          <ac:spMkLst>
            <pc:docMk/>
            <pc:sldMk cId="1801513975" sldId="319"/>
            <ac:spMk id="71" creationId="{9124BAE5-E7DA-43DB-AF3A-0D86C1CE8D24}"/>
          </ac:spMkLst>
        </pc:spChg>
        <pc:spChg chg="add mod">
          <ac:chgData name="Trâm Trần" userId="b099f589bd29d12e" providerId="LiveId" clId="{723AB1E9-7B17-46A3-A387-35266F32CA49}" dt="2021-08-10T21:07:10.895" v="1808" actId="571"/>
          <ac:spMkLst>
            <pc:docMk/>
            <pc:sldMk cId="1801513975" sldId="319"/>
            <ac:spMk id="72" creationId="{37564B09-11B2-41F4-9D88-A9ED1937C70D}"/>
          </ac:spMkLst>
        </pc:spChg>
        <pc:spChg chg="add del mod">
          <ac:chgData name="Trâm Trần" userId="b099f589bd29d12e" providerId="LiveId" clId="{723AB1E9-7B17-46A3-A387-35266F32CA49}" dt="2021-08-10T22:07:15.453" v="2341" actId="478"/>
          <ac:spMkLst>
            <pc:docMk/>
            <pc:sldMk cId="1801513975" sldId="319"/>
            <ac:spMk id="73" creationId="{23A45478-3AE3-466E-A789-4F398C115A45}"/>
          </ac:spMkLst>
        </pc:spChg>
        <pc:spChg chg="add del mod">
          <ac:chgData name="Trâm Trần" userId="b099f589bd29d12e" providerId="LiveId" clId="{723AB1E9-7B17-46A3-A387-35266F32CA49}" dt="2021-08-10T22:08:12.662" v="2348" actId="478"/>
          <ac:spMkLst>
            <pc:docMk/>
            <pc:sldMk cId="1801513975" sldId="319"/>
            <ac:spMk id="74" creationId="{18C842A1-D43D-4B2E-A302-F4F3EE8B3336}"/>
          </ac:spMkLst>
        </pc:spChg>
        <pc:grpChg chg="add mod">
          <ac:chgData name="Trâm Trần" userId="b099f589bd29d12e" providerId="LiveId" clId="{723AB1E9-7B17-46A3-A387-35266F32CA49}" dt="2021-08-10T21:07:10.895" v="1808" actId="571"/>
          <ac:grpSpMkLst>
            <pc:docMk/>
            <pc:sldMk cId="1801513975" sldId="319"/>
            <ac:grpSpMk id="45" creationId="{10202B8A-D047-4397-B95A-D72111F474C3}"/>
          </ac:grpSpMkLst>
        </pc:grpChg>
        <pc:grpChg chg="mod">
          <ac:chgData name="Trâm Trần" userId="b099f589bd29d12e" providerId="LiveId" clId="{723AB1E9-7B17-46A3-A387-35266F32CA49}" dt="2021-08-10T21:07:10.895" v="1808" actId="571"/>
          <ac:grpSpMkLst>
            <pc:docMk/>
            <pc:sldMk cId="1801513975" sldId="319"/>
            <ac:grpSpMk id="46" creationId="{9B8B6334-11CE-4BB5-BA9C-2EAACAAF8EA4}"/>
          </ac:grpSpMkLst>
        </pc:grpChg>
        <pc:grpChg chg="mod">
          <ac:chgData name="Trâm Trần" userId="b099f589bd29d12e" providerId="LiveId" clId="{723AB1E9-7B17-46A3-A387-35266F32CA49}" dt="2021-08-10T21:07:10.895" v="1808" actId="571"/>
          <ac:grpSpMkLst>
            <pc:docMk/>
            <pc:sldMk cId="1801513975" sldId="319"/>
            <ac:grpSpMk id="47" creationId="{2DCF30D5-3933-4965-B83A-6E786A23E87D}"/>
          </ac:grpSpMkLst>
        </pc:grpChg>
        <pc:picChg chg="mod">
          <ac:chgData name="Trâm Trần" userId="b099f589bd29d12e" providerId="LiveId" clId="{723AB1E9-7B17-46A3-A387-35266F32CA49}" dt="2021-08-10T21:07:10.895" v="1808" actId="571"/>
          <ac:picMkLst>
            <pc:docMk/>
            <pc:sldMk cId="1801513975" sldId="319"/>
            <ac:picMk id="48" creationId="{B9868C39-516C-4075-9A59-14A8E43D0330}"/>
          </ac:picMkLst>
        </pc:picChg>
        <pc:picChg chg="mod">
          <ac:chgData name="Trâm Trần" userId="b099f589bd29d12e" providerId="LiveId" clId="{723AB1E9-7B17-46A3-A387-35266F32CA49}" dt="2021-08-10T21:07:10.895" v="1808" actId="571"/>
          <ac:picMkLst>
            <pc:docMk/>
            <pc:sldMk cId="1801513975" sldId="319"/>
            <ac:picMk id="49" creationId="{F8C24B24-9CB5-4044-A109-A4DD131FCB26}"/>
          </ac:picMkLst>
        </pc:picChg>
        <pc:picChg chg="mod">
          <ac:chgData name="Trâm Trần" userId="b099f589bd29d12e" providerId="LiveId" clId="{723AB1E9-7B17-46A3-A387-35266F32CA49}" dt="2021-08-10T21:07:10.895" v="1808" actId="571"/>
          <ac:picMkLst>
            <pc:docMk/>
            <pc:sldMk cId="1801513975" sldId="319"/>
            <ac:picMk id="50" creationId="{BED6BAC4-0DAF-4C93-AE0F-DD6BAB8FDAAB}"/>
          </ac:picMkLst>
        </pc:picChg>
        <pc:picChg chg="mod">
          <ac:chgData name="Trâm Trần" userId="b099f589bd29d12e" providerId="LiveId" clId="{723AB1E9-7B17-46A3-A387-35266F32CA49}" dt="2021-08-10T21:07:10.895" v="1808" actId="571"/>
          <ac:picMkLst>
            <pc:docMk/>
            <pc:sldMk cId="1801513975" sldId="319"/>
            <ac:picMk id="51" creationId="{B17767E2-B8D6-4677-BA0B-354F7496EA1A}"/>
          </ac:picMkLst>
        </pc:picChg>
        <pc:cxnChg chg="add mod">
          <ac:chgData name="Trâm Trần" userId="b099f589bd29d12e" providerId="LiveId" clId="{723AB1E9-7B17-46A3-A387-35266F32CA49}" dt="2021-08-10T22:25:55.316" v="2397" actId="1076"/>
          <ac:cxnSpMkLst>
            <pc:docMk/>
            <pc:sldMk cId="1801513975" sldId="319"/>
            <ac:cxnSpMk id="25" creationId="{5F2718AF-0E0A-4768-AAF2-7D31FB9FA7EF}"/>
          </ac:cxnSpMkLst>
        </pc:cxnChg>
        <pc:cxnChg chg="del mod">
          <ac:chgData name="Trâm Trần" userId="b099f589bd29d12e" providerId="LiveId" clId="{723AB1E9-7B17-46A3-A387-35266F32CA49}" dt="2021-08-10T21:05:36.990" v="1793" actId="478"/>
          <ac:cxnSpMkLst>
            <pc:docMk/>
            <pc:sldMk cId="1801513975" sldId="319"/>
            <ac:cxnSpMk id="32" creationId="{DC998D18-530D-42AB-8628-823DC44EB0E3}"/>
          </ac:cxnSpMkLst>
        </pc:cxnChg>
        <pc:cxnChg chg="del mod">
          <ac:chgData name="Trâm Trần" userId="b099f589bd29d12e" providerId="LiveId" clId="{723AB1E9-7B17-46A3-A387-35266F32CA49}" dt="2021-08-10T21:05:37.504" v="1794" actId="478"/>
          <ac:cxnSpMkLst>
            <pc:docMk/>
            <pc:sldMk cId="1801513975" sldId="319"/>
            <ac:cxnSpMk id="33" creationId="{3C28BD6C-DD29-43A4-8645-6F31ECE25E74}"/>
          </ac:cxnSpMkLst>
        </pc:cxnChg>
        <pc:cxnChg chg="mod">
          <ac:chgData name="Trâm Trần" userId="b099f589bd29d12e" providerId="LiveId" clId="{723AB1E9-7B17-46A3-A387-35266F32CA49}" dt="2021-08-10T21:07:10.895" v="1808" actId="571"/>
          <ac:cxnSpMkLst>
            <pc:docMk/>
            <pc:sldMk cId="1801513975" sldId="319"/>
            <ac:cxnSpMk id="53" creationId="{81598E87-DEB9-403A-9FD6-B6F8BCA43457}"/>
          </ac:cxnSpMkLst>
        </pc:cxnChg>
        <pc:cxnChg chg="add mod">
          <ac:chgData name="Trâm Trần" userId="b099f589bd29d12e" providerId="LiveId" clId="{723AB1E9-7B17-46A3-A387-35266F32CA49}" dt="2021-08-10T21:07:10.895" v="1808" actId="571"/>
          <ac:cxnSpMkLst>
            <pc:docMk/>
            <pc:sldMk cId="1801513975" sldId="319"/>
            <ac:cxnSpMk id="62" creationId="{62AC7FA1-CAC6-4FEF-8478-3FC2B7162DD8}"/>
          </ac:cxnSpMkLst>
        </pc:cxnChg>
        <pc:cxnChg chg="add mod">
          <ac:chgData name="Trâm Trần" userId="b099f589bd29d12e" providerId="LiveId" clId="{723AB1E9-7B17-46A3-A387-35266F32CA49}" dt="2021-08-10T21:07:10.895" v="1808" actId="571"/>
          <ac:cxnSpMkLst>
            <pc:docMk/>
            <pc:sldMk cId="1801513975" sldId="319"/>
            <ac:cxnSpMk id="63" creationId="{03C98C6D-90E4-4B31-B20B-72F5435F6BC4}"/>
          </ac:cxnSpMkLst>
        </pc:cxnChg>
        <pc:cxnChg chg="add mod">
          <ac:chgData name="Trâm Trần" userId="b099f589bd29d12e" providerId="LiveId" clId="{723AB1E9-7B17-46A3-A387-35266F32CA49}" dt="2021-08-10T21:07:10.895" v="1808" actId="571"/>
          <ac:cxnSpMkLst>
            <pc:docMk/>
            <pc:sldMk cId="1801513975" sldId="319"/>
            <ac:cxnSpMk id="64" creationId="{71E58100-CAD5-4F8D-8FDF-3DF6B38FAF50}"/>
          </ac:cxnSpMkLst>
        </pc:cxnChg>
        <pc:cxnChg chg="add mod">
          <ac:chgData name="Trâm Trần" userId="b099f589bd29d12e" providerId="LiveId" clId="{723AB1E9-7B17-46A3-A387-35266F32CA49}" dt="2021-08-10T21:07:10.895" v="1808" actId="571"/>
          <ac:cxnSpMkLst>
            <pc:docMk/>
            <pc:sldMk cId="1801513975" sldId="319"/>
            <ac:cxnSpMk id="65" creationId="{62F6CB91-6E2B-4F90-80AB-49035017FE60}"/>
          </ac:cxnSpMkLst>
        </pc:cxnChg>
        <pc:cxnChg chg="add mod">
          <ac:chgData name="Trâm Trần" userId="b099f589bd29d12e" providerId="LiveId" clId="{723AB1E9-7B17-46A3-A387-35266F32CA49}" dt="2021-08-10T21:07:10.895" v="1808" actId="571"/>
          <ac:cxnSpMkLst>
            <pc:docMk/>
            <pc:sldMk cId="1801513975" sldId="319"/>
            <ac:cxnSpMk id="66" creationId="{9115521D-A4E7-49BC-8913-722E1362C1A2}"/>
          </ac:cxnSpMkLst>
        </pc:cxnChg>
        <pc:cxnChg chg="add mod">
          <ac:chgData name="Trâm Trần" userId="b099f589bd29d12e" providerId="LiveId" clId="{723AB1E9-7B17-46A3-A387-35266F32CA49}" dt="2021-08-10T21:07:10.895" v="1808" actId="571"/>
          <ac:cxnSpMkLst>
            <pc:docMk/>
            <pc:sldMk cId="1801513975" sldId="319"/>
            <ac:cxnSpMk id="67" creationId="{F0D01B34-E73B-4C1D-BB9A-549509E9883E}"/>
          </ac:cxnSpMkLst>
        </pc:cxnChg>
      </pc:sldChg>
      <pc:sldChg chg="delSp modSp mod delAnim modAnim">
        <pc:chgData name="Trâm Trần" userId="b099f589bd29d12e" providerId="LiveId" clId="{723AB1E9-7B17-46A3-A387-35266F32CA49}" dt="2021-08-10T21:55:57.668" v="2261" actId="14100"/>
        <pc:sldMkLst>
          <pc:docMk/>
          <pc:sldMk cId="3849768113" sldId="320"/>
        </pc:sldMkLst>
        <pc:spChg chg="del mod">
          <ac:chgData name="Trâm Trần" userId="b099f589bd29d12e" providerId="LiveId" clId="{723AB1E9-7B17-46A3-A387-35266F32CA49}" dt="2021-08-10T21:54:16.375" v="2168" actId="478"/>
          <ac:spMkLst>
            <pc:docMk/>
            <pc:sldMk cId="3849768113" sldId="320"/>
            <ac:spMk id="23" creationId="{3A5A44E1-1C92-4CDD-8296-CABFA44EDF42}"/>
          </ac:spMkLst>
        </pc:spChg>
        <pc:spChg chg="mod">
          <ac:chgData name="Trâm Trần" userId="b099f589bd29d12e" providerId="LiveId" clId="{723AB1E9-7B17-46A3-A387-35266F32CA49}" dt="2021-08-10T21:55:43.432" v="2258" actId="1076"/>
          <ac:spMkLst>
            <pc:docMk/>
            <pc:sldMk cId="3849768113" sldId="320"/>
            <ac:spMk id="27" creationId="{999B9604-D6E9-48A6-8AFD-071B4D0582EE}"/>
          </ac:spMkLst>
        </pc:spChg>
        <pc:spChg chg="mod">
          <ac:chgData name="Trâm Trần" userId="b099f589bd29d12e" providerId="LiveId" clId="{723AB1E9-7B17-46A3-A387-35266F32CA49}" dt="2021-08-10T21:55:57.668" v="2261" actId="14100"/>
          <ac:spMkLst>
            <pc:docMk/>
            <pc:sldMk cId="3849768113" sldId="320"/>
            <ac:spMk id="29" creationId="{9C935647-02CD-43C2-9741-FE686C1D648B}"/>
          </ac:spMkLst>
        </pc:spChg>
        <pc:spChg chg="mod">
          <ac:chgData name="Trâm Trần" userId="b099f589bd29d12e" providerId="LiveId" clId="{723AB1E9-7B17-46A3-A387-35266F32CA49}" dt="2021-08-10T21:55:46.280" v="2259" actId="1076"/>
          <ac:spMkLst>
            <pc:docMk/>
            <pc:sldMk cId="3849768113" sldId="320"/>
            <ac:spMk id="47" creationId="{E22DB928-28D0-48A4-B3F9-F05A8853B1BF}"/>
          </ac:spMkLst>
        </pc:spChg>
        <pc:spChg chg="mod">
          <ac:chgData name="Trâm Trần" userId="b099f589bd29d12e" providerId="LiveId" clId="{723AB1E9-7B17-46A3-A387-35266F32CA49}" dt="2021-08-10T21:55:37.380" v="2257" actId="20577"/>
          <ac:spMkLst>
            <pc:docMk/>
            <pc:sldMk cId="3849768113" sldId="320"/>
            <ac:spMk id="48" creationId="{4B765C52-8883-4884-8995-FA674CD0A48E}"/>
          </ac:spMkLst>
        </pc:spChg>
        <pc:picChg chg="mod">
          <ac:chgData name="Trâm Trần" userId="b099f589bd29d12e" providerId="LiveId" clId="{723AB1E9-7B17-46A3-A387-35266F32CA49}" dt="2021-08-10T21:54:18.426" v="2169" actId="1076"/>
          <ac:picMkLst>
            <pc:docMk/>
            <pc:sldMk cId="3849768113" sldId="320"/>
            <ac:picMk id="3" creationId="{4551A25D-1C31-48FE-84B9-C1A7C87C4942}"/>
          </ac:picMkLst>
        </pc:picChg>
      </pc:sldChg>
      <pc:sldChg chg="delSp modSp mod delAnim">
        <pc:chgData name="Trâm Trần" userId="b099f589bd29d12e" providerId="LiveId" clId="{723AB1E9-7B17-46A3-A387-35266F32CA49}" dt="2021-08-12T00:59:37.539" v="2788" actId="1076"/>
        <pc:sldMkLst>
          <pc:docMk/>
          <pc:sldMk cId="3204820730" sldId="321"/>
        </pc:sldMkLst>
        <pc:spChg chg="mod">
          <ac:chgData name="Trâm Trần" userId="b099f589bd29d12e" providerId="LiveId" clId="{723AB1E9-7B17-46A3-A387-35266F32CA49}" dt="2021-08-11T16:52:37.516" v="2710" actId="14100"/>
          <ac:spMkLst>
            <pc:docMk/>
            <pc:sldMk cId="3204820730" sldId="321"/>
            <ac:spMk id="29" creationId="{7DB3C0AB-7A9F-48FD-B7D6-E4187A1E4489}"/>
          </ac:spMkLst>
        </pc:spChg>
        <pc:spChg chg="mod">
          <ac:chgData name="Trâm Trần" userId="b099f589bd29d12e" providerId="LiveId" clId="{723AB1E9-7B17-46A3-A387-35266F32CA49}" dt="2021-08-12T00:59:37.539" v="2788" actId="1076"/>
          <ac:spMkLst>
            <pc:docMk/>
            <pc:sldMk cId="3204820730" sldId="321"/>
            <ac:spMk id="45" creationId="{785C2C1A-A50A-4032-91AE-EE9AFCEBE5F3}"/>
          </ac:spMkLst>
        </pc:spChg>
        <pc:spChg chg="del">
          <ac:chgData name="Trâm Trần" userId="b099f589bd29d12e" providerId="LiveId" clId="{723AB1E9-7B17-46A3-A387-35266F32CA49}" dt="2021-08-12T00:59:32.685" v="2787" actId="478"/>
          <ac:spMkLst>
            <pc:docMk/>
            <pc:sldMk cId="3204820730" sldId="321"/>
            <ac:spMk id="56" creationId="{38E33C37-196B-4538-AFF7-2E559B6958C6}"/>
          </ac:spMkLst>
        </pc:spChg>
        <pc:graphicFrameChg chg="del">
          <ac:chgData name="Trâm Trần" userId="b099f589bd29d12e" providerId="LiveId" clId="{723AB1E9-7B17-46A3-A387-35266F32CA49}" dt="2021-08-12T00:59:31.500" v="2786" actId="478"/>
          <ac:graphicFrameMkLst>
            <pc:docMk/>
            <pc:sldMk cId="3204820730" sldId="321"/>
            <ac:graphicFrameMk id="2" creationId="{BED8D12C-923E-459C-9D16-C1CD993961B9}"/>
          </ac:graphicFrameMkLst>
        </pc:graphicFrameChg>
        <pc:graphicFrameChg chg="mod modGraphic">
          <ac:chgData name="Trâm Trần" userId="b099f589bd29d12e" providerId="LiveId" clId="{723AB1E9-7B17-46A3-A387-35266F32CA49}" dt="2021-08-12T00:59:37.539" v="2788" actId="1076"/>
          <ac:graphicFrameMkLst>
            <pc:docMk/>
            <pc:sldMk cId="3204820730" sldId="321"/>
            <ac:graphicFrameMk id="46" creationId="{36046CB4-8EB5-4029-8065-3CE449D46CD7}"/>
          </ac:graphicFrameMkLst>
        </pc:graphicFrameChg>
      </pc:sldChg>
      <pc:sldChg chg="addSp delSp modSp mod delAnim modAnim">
        <pc:chgData name="Trâm Trần" userId="b099f589bd29d12e" providerId="LiveId" clId="{723AB1E9-7B17-46A3-A387-35266F32CA49}" dt="2021-08-11T16:38:51.777" v="2709" actId="1038"/>
        <pc:sldMkLst>
          <pc:docMk/>
          <pc:sldMk cId="1092183660" sldId="323"/>
        </pc:sldMkLst>
        <pc:spChg chg="add del mod">
          <ac:chgData name="Trâm Trần" userId="b099f589bd29d12e" providerId="LiveId" clId="{723AB1E9-7B17-46A3-A387-35266F32CA49}" dt="2021-08-10T18:18:09.569" v="1674" actId="11529"/>
          <ac:spMkLst>
            <pc:docMk/>
            <pc:sldMk cId="1092183660" sldId="323"/>
            <ac:spMk id="10" creationId="{FA746ED4-3159-40DC-A52F-8AE335C2E429}"/>
          </ac:spMkLst>
        </pc:spChg>
        <pc:spChg chg="add del mod">
          <ac:chgData name="Trâm Trần" userId="b099f589bd29d12e" providerId="LiveId" clId="{723AB1E9-7B17-46A3-A387-35266F32CA49}" dt="2021-08-10T21:16:21.590" v="1859" actId="478"/>
          <ac:spMkLst>
            <pc:docMk/>
            <pc:sldMk cId="1092183660" sldId="323"/>
            <ac:spMk id="11" creationId="{FA0591B4-962B-45B8-A1B4-F4CD8F3AEEB0}"/>
          </ac:spMkLst>
        </pc:spChg>
        <pc:spChg chg="add mod">
          <ac:chgData name="Trâm Trần" userId="b099f589bd29d12e" providerId="LiveId" clId="{723AB1E9-7B17-46A3-A387-35266F32CA49}" dt="2021-08-10T21:57:44.664" v="2263" actId="1076"/>
          <ac:spMkLst>
            <pc:docMk/>
            <pc:sldMk cId="1092183660" sldId="323"/>
            <ac:spMk id="25" creationId="{9F2906CF-D45F-493C-A537-E70CD05AB684}"/>
          </ac:spMkLst>
        </pc:spChg>
        <pc:spChg chg="add del mod">
          <ac:chgData name="Trâm Trần" userId="b099f589bd29d12e" providerId="LiveId" clId="{723AB1E9-7B17-46A3-A387-35266F32CA49}" dt="2021-08-11T16:38:51.777" v="2709" actId="1038"/>
          <ac:spMkLst>
            <pc:docMk/>
            <pc:sldMk cId="1092183660" sldId="323"/>
            <ac:spMk id="29" creationId="{9C935647-02CD-43C2-9741-FE686C1D648B}"/>
          </ac:spMkLst>
        </pc:spChg>
        <pc:spChg chg="mod">
          <ac:chgData name="Trâm Trần" userId="b099f589bd29d12e" providerId="LiveId" clId="{723AB1E9-7B17-46A3-A387-35266F32CA49}" dt="2021-08-10T18:15:54.536" v="1654" actId="1076"/>
          <ac:spMkLst>
            <pc:docMk/>
            <pc:sldMk cId="1092183660" sldId="323"/>
            <ac:spMk id="41" creationId="{100BDEEF-90C6-46A2-A2A4-6CAA7E2E3B2F}"/>
          </ac:spMkLst>
        </pc:spChg>
        <pc:spChg chg="add del mod">
          <ac:chgData name="Trâm Trần" userId="b099f589bd29d12e" providerId="LiveId" clId="{723AB1E9-7B17-46A3-A387-35266F32CA49}" dt="2021-08-10T21:15:57.143" v="1849" actId="478"/>
          <ac:spMkLst>
            <pc:docMk/>
            <pc:sldMk cId="1092183660" sldId="323"/>
            <ac:spMk id="44" creationId="{C8FF4BAE-1ECE-4F3C-9888-D67D9F08242A}"/>
          </ac:spMkLst>
        </pc:spChg>
        <pc:spChg chg="add del mod">
          <ac:chgData name="Trâm Trần" userId="b099f589bd29d12e" providerId="LiveId" clId="{723AB1E9-7B17-46A3-A387-35266F32CA49}" dt="2021-08-10T21:15:56.232" v="1848" actId="478"/>
          <ac:spMkLst>
            <pc:docMk/>
            <pc:sldMk cId="1092183660" sldId="323"/>
            <ac:spMk id="45" creationId="{41AFC33C-11EE-475B-9CCC-B19BF02404F0}"/>
          </ac:spMkLst>
        </pc:spChg>
        <pc:spChg chg="mod">
          <ac:chgData name="Trâm Trần" userId="b099f589bd29d12e" providerId="LiveId" clId="{723AB1E9-7B17-46A3-A387-35266F32CA49}" dt="2021-08-10T18:15:56.675" v="1655" actId="1076"/>
          <ac:spMkLst>
            <pc:docMk/>
            <pc:sldMk cId="1092183660" sldId="323"/>
            <ac:spMk id="46" creationId="{BDA71304-1EA2-4349-B10A-227023F5BD27}"/>
          </ac:spMkLst>
        </pc:spChg>
        <pc:spChg chg="add mod">
          <ac:chgData name="Trâm Trần" userId="b099f589bd29d12e" providerId="LiveId" clId="{723AB1E9-7B17-46A3-A387-35266F32CA49}" dt="2021-08-10T21:41:21.101" v="1986" actId="1076"/>
          <ac:spMkLst>
            <pc:docMk/>
            <pc:sldMk cId="1092183660" sldId="323"/>
            <ac:spMk id="47" creationId="{4B449639-A919-486E-96BE-824DCFE17B73}"/>
          </ac:spMkLst>
        </pc:spChg>
        <pc:spChg chg="add mod">
          <ac:chgData name="Trâm Trần" userId="b099f589bd29d12e" providerId="LiveId" clId="{723AB1E9-7B17-46A3-A387-35266F32CA49}" dt="2021-08-10T22:02:11.463" v="2324" actId="20577"/>
          <ac:spMkLst>
            <pc:docMk/>
            <pc:sldMk cId="1092183660" sldId="323"/>
            <ac:spMk id="70" creationId="{7DD3FD94-5ADE-4B45-AFF0-0317690903C4}"/>
          </ac:spMkLst>
        </pc:spChg>
        <pc:spChg chg="add mod">
          <ac:chgData name="Trâm Trần" userId="b099f589bd29d12e" providerId="LiveId" clId="{723AB1E9-7B17-46A3-A387-35266F32CA49}" dt="2021-08-10T21:46:27.015" v="2077" actId="255"/>
          <ac:spMkLst>
            <pc:docMk/>
            <pc:sldMk cId="1092183660" sldId="323"/>
            <ac:spMk id="71" creationId="{1F4100E1-6A0B-4790-9955-CDD143C52037}"/>
          </ac:spMkLst>
        </pc:spChg>
        <pc:spChg chg="add mod">
          <ac:chgData name="Trâm Trần" userId="b099f589bd29d12e" providerId="LiveId" clId="{723AB1E9-7B17-46A3-A387-35266F32CA49}" dt="2021-08-10T21:46:23.175" v="2076" actId="255"/>
          <ac:spMkLst>
            <pc:docMk/>
            <pc:sldMk cId="1092183660" sldId="323"/>
            <ac:spMk id="72" creationId="{29ADD821-39A8-4826-88D5-2063EBAF815B}"/>
          </ac:spMkLst>
        </pc:spChg>
        <pc:picChg chg="add mod">
          <ac:chgData name="Trâm Trần" userId="b099f589bd29d12e" providerId="LiveId" clId="{723AB1E9-7B17-46A3-A387-35266F32CA49}" dt="2021-08-10T21:41:21.101" v="1986" actId="1076"/>
          <ac:picMkLst>
            <pc:docMk/>
            <pc:sldMk cId="1092183660" sldId="323"/>
            <ac:picMk id="3" creationId="{BD2B137F-BD57-4FC2-A777-3E9088B5499E}"/>
          </ac:picMkLst>
        </pc:picChg>
        <pc:picChg chg="add mod">
          <ac:chgData name="Trâm Trần" userId="b099f589bd29d12e" providerId="LiveId" clId="{723AB1E9-7B17-46A3-A387-35266F32CA49}" dt="2021-08-10T21:41:21.101" v="1986" actId="1076"/>
          <ac:picMkLst>
            <pc:docMk/>
            <pc:sldMk cId="1092183660" sldId="323"/>
            <ac:picMk id="4" creationId="{55E3E1EA-8994-4554-9C30-ED5E9444E64B}"/>
          </ac:picMkLst>
        </pc:picChg>
        <pc:picChg chg="add del mod">
          <ac:chgData name="Trâm Trần" userId="b099f589bd29d12e" providerId="LiveId" clId="{723AB1E9-7B17-46A3-A387-35266F32CA49}" dt="2021-08-10T18:11:16.027" v="1583" actId="22"/>
          <ac:picMkLst>
            <pc:docMk/>
            <pc:sldMk cId="1092183660" sldId="323"/>
            <ac:picMk id="5" creationId="{C18B49C2-DB13-44A7-B900-0CD88D05B017}"/>
          </ac:picMkLst>
        </pc:picChg>
        <pc:picChg chg="add del mod">
          <ac:chgData name="Trâm Trần" userId="b099f589bd29d12e" providerId="LiveId" clId="{723AB1E9-7B17-46A3-A387-35266F32CA49}" dt="2021-08-10T21:25:28.783" v="1873" actId="478"/>
          <ac:picMkLst>
            <pc:docMk/>
            <pc:sldMk cId="1092183660" sldId="323"/>
            <ac:picMk id="6" creationId="{005944A4-71C1-4DC2-8B91-B5AE4351337C}"/>
          </ac:picMkLst>
        </pc:picChg>
        <pc:picChg chg="add del mod">
          <ac:chgData name="Trâm Trần" userId="b099f589bd29d12e" providerId="LiveId" clId="{723AB1E9-7B17-46A3-A387-35266F32CA49}" dt="2021-08-10T21:31:29.080" v="1895" actId="478"/>
          <ac:picMkLst>
            <pc:docMk/>
            <pc:sldMk cId="1092183660" sldId="323"/>
            <ac:picMk id="7" creationId="{8D34031A-7455-42D7-BB8E-808AB7536035}"/>
          </ac:picMkLst>
        </pc:picChg>
        <pc:picChg chg="add del mod">
          <ac:chgData name="Trâm Trần" userId="b099f589bd29d12e" providerId="LiveId" clId="{723AB1E9-7B17-46A3-A387-35266F32CA49}" dt="2021-08-10T18:17:37.220" v="1666" actId="478"/>
          <ac:picMkLst>
            <pc:docMk/>
            <pc:sldMk cId="1092183660" sldId="323"/>
            <ac:picMk id="9" creationId="{4057BA70-13E1-497D-B100-E1D7EFC2D457}"/>
          </ac:picMkLst>
        </pc:picChg>
        <pc:picChg chg="add mod">
          <ac:chgData name="Trâm Trần" userId="b099f589bd29d12e" providerId="LiveId" clId="{723AB1E9-7B17-46A3-A387-35266F32CA49}" dt="2021-08-10T21:41:21.101" v="1986" actId="1076"/>
          <ac:picMkLst>
            <pc:docMk/>
            <pc:sldMk cId="1092183660" sldId="323"/>
            <ac:picMk id="9" creationId="{4A304222-44B5-4605-8776-751819EDCF54}"/>
          </ac:picMkLst>
        </pc:picChg>
        <pc:picChg chg="add del mod">
          <ac:chgData name="Trâm Trần" userId="b099f589bd29d12e" providerId="LiveId" clId="{723AB1E9-7B17-46A3-A387-35266F32CA49}" dt="2021-08-10T21:20:23.115" v="1865" actId="478"/>
          <ac:picMkLst>
            <pc:docMk/>
            <pc:sldMk cId="1092183660" sldId="323"/>
            <ac:picMk id="15" creationId="{8F490C82-54CA-429E-8169-2F9D9CC0A186}"/>
          </ac:picMkLst>
        </pc:picChg>
        <pc:picChg chg="del">
          <ac:chgData name="Trâm Trần" userId="b099f589bd29d12e" providerId="LiveId" clId="{723AB1E9-7B17-46A3-A387-35266F32CA49}" dt="2021-08-10T18:10:52.290" v="1570" actId="478"/>
          <ac:picMkLst>
            <pc:docMk/>
            <pc:sldMk cId="1092183660" sldId="323"/>
            <ac:picMk id="23" creationId="{BF23B0AE-D796-4922-B713-3481A23832FA}"/>
          </ac:picMkLst>
        </pc:picChg>
        <pc:picChg chg="del">
          <ac:chgData name="Trâm Trần" userId="b099f589bd29d12e" providerId="LiveId" clId="{723AB1E9-7B17-46A3-A387-35266F32CA49}" dt="2021-08-10T18:10:53.758" v="1571" actId="478"/>
          <ac:picMkLst>
            <pc:docMk/>
            <pc:sldMk cId="1092183660" sldId="323"/>
            <ac:picMk id="24" creationId="{639FD558-1448-48E0-8672-2E8609BB85B1}"/>
          </ac:picMkLst>
        </pc:picChg>
        <pc:picChg chg="add mod">
          <ac:chgData name="Trâm Trần" userId="b099f589bd29d12e" providerId="LiveId" clId="{723AB1E9-7B17-46A3-A387-35266F32CA49}" dt="2021-08-10T21:46:41.409" v="2080" actId="1076"/>
          <ac:picMkLst>
            <pc:docMk/>
            <pc:sldMk cId="1092183660" sldId="323"/>
            <ac:picMk id="27" creationId="{F4D851C2-5197-4AA6-B3CE-50ECCAFABDC4}"/>
          </ac:picMkLst>
        </pc:picChg>
        <pc:picChg chg="add del mod">
          <ac:chgData name="Trâm Trần" userId="b099f589bd29d12e" providerId="LiveId" clId="{723AB1E9-7B17-46A3-A387-35266F32CA49}" dt="2021-08-10T18:14:40.522" v="1639" actId="478"/>
          <ac:picMkLst>
            <pc:docMk/>
            <pc:sldMk cId="1092183660" sldId="323"/>
            <ac:picMk id="42" creationId="{1C93EE9A-AC52-4320-93DB-2AB3B00647F7}"/>
          </ac:picMkLst>
        </pc:picChg>
        <pc:cxnChg chg="add mod">
          <ac:chgData name="Trâm Trần" userId="b099f589bd29d12e" providerId="LiveId" clId="{723AB1E9-7B17-46A3-A387-35266F32CA49}" dt="2021-08-10T21:41:21.101" v="1986" actId="1076"/>
          <ac:cxnSpMkLst>
            <pc:docMk/>
            <pc:sldMk cId="1092183660" sldId="323"/>
            <ac:cxnSpMk id="12" creationId="{DF3870E8-BF2C-424D-93C0-B15FD43BBDFF}"/>
          </ac:cxnSpMkLst>
        </pc:cxnChg>
        <pc:cxnChg chg="add del mod">
          <ac:chgData name="Trâm Trần" userId="b099f589bd29d12e" providerId="LiveId" clId="{723AB1E9-7B17-46A3-A387-35266F32CA49}" dt="2021-08-10T18:19:45.620" v="1712" actId="478"/>
          <ac:cxnSpMkLst>
            <pc:docMk/>
            <pc:sldMk cId="1092183660" sldId="323"/>
            <ac:cxnSpMk id="13" creationId="{1818441D-E25E-425E-857D-3D0AE25E6597}"/>
          </ac:cxnSpMkLst>
        </pc:cxnChg>
        <pc:cxnChg chg="add mod">
          <ac:chgData name="Trâm Trần" userId="b099f589bd29d12e" providerId="LiveId" clId="{723AB1E9-7B17-46A3-A387-35266F32CA49}" dt="2021-08-10T21:41:21.101" v="1986" actId="1076"/>
          <ac:cxnSpMkLst>
            <pc:docMk/>
            <pc:sldMk cId="1092183660" sldId="323"/>
            <ac:cxnSpMk id="42" creationId="{37A7070C-37BE-4144-991D-8D6767304A3C}"/>
          </ac:cxnSpMkLst>
        </pc:cxnChg>
        <pc:cxnChg chg="add mod">
          <ac:chgData name="Trâm Trần" userId="b099f589bd29d12e" providerId="LiveId" clId="{723AB1E9-7B17-46A3-A387-35266F32CA49}" dt="2021-08-10T21:41:21.101" v="1986" actId="1076"/>
          <ac:cxnSpMkLst>
            <pc:docMk/>
            <pc:sldMk cId="1092183660" sldId="323"/>
            <ac:cxnSpMk id="48" creationId="{70570F2D-4346-46E5-BB9C-57BA9F68AA63}"/>
          </ac:cxnSpMkLst>
        </pc:cxnChg>
        <pc:cxnChg chg="add mod">
          <ac:chgData name="Trâm Trần" userId="b099f589bd29d12e" providerId="LiveId" clId="{723AB1E9-7B17-46A3-A387-35266F32CA49}" dt="2021-08-10T21:41:21.101" v="1986" actId="1076"/>
          <ac:cxnSpMkLst>
            <pc:docMk/>
            <pc:sldMk cId="1092183660" sldId="323"/>
            <ac:cxnSpMk id="49" creationId="{F064E9F9-8581-4ECC-8403-1CED32400A12}"/>
          </ac:cxnSpMkLst>
        </pc:cxnChg>
        <pc:cxnChg chg="add mod">
          <ac:chgData name="Trâm Trần" userId="b099f589bd29d12e" providerId="LiveId" clId="{723AB1E9-7B17-46A3-A387-35266F32CA49}" dt="2021-08-10T21:41:21.101" v="1986" actId="1076"/>
          <ac:cxnSpMkLst>
            <pc:docMk/>
            <pc:sldMk cId="1092183660" sldId="323"/>
            <ac:cxnSpMk id="50" creationId="{496721C0-96B2-4C3C-BF45-D3FDB3C6942D}"/>
          </ac:cxnSpMkLst>
        </pc:cxnChg>
        <pc:cxnChg chg="add del mod">
          <ac:chgData name="Trâm Trần" userId="b099f589bd29d12e" providerId="LiveId" clId="{723AB1E9-7B17-46A3-A387-35266F32CA49}" dt="2021-08-10T21:35:48.175" v="1935" actId="478"/>
          <ac:cxnSpMkLst>
            <pc:docMk/>
            <pc:sldMk cId="1092183660" sldId="323"/>
            <ac:cxnSpMk id="59" creationId="{7E8FE017-2015-493D-BEBD-2EF4190C2A71}"/>
          </ac:cxnSpMkLst>
        </pc:cxnChg>
        <pc:cxnChg chg="add mod">
          <ac:chgData name="Trâm Trần" userId="b099f589bd29d12e" providerId="LiveId" clId="{723AB1E9-7B17-46A3-A387-35266F32CA49}" dt="2021-08-10T21:41:21.101" v="1986" actId="1076"/>
          <ac:cxnSpMkLst>
            <pc:docMk/>
            <pc:sldMk cId="1092183660" sldId="323"/>
            <ac:cxnSpMk id="61" creationId="{D7C97CC6-2BAF-4B83-8978-76AB99EC661D}"/>
          </ac:cxnSpMkLst>
        </pc:cxnChg>
      </pc:sldChg>
      <pc:sldChg chg="modAnim">
        <pc:chgData name="Trâm Trần" userId="b099f589bd29d12e" providerId="LiveId" clId="{723AB1E9-7B17-46A3-A387-35266F32CA49}" dt="2021-08-10T21:49:16.021" v="2101"/>
        <pc:sldMkLst>
          <pc:docMk/>
          <pc:sldMk cId="1344845286" sldId="324"/>
        </pc:sldMkLst>
      </pc:sldChg>
      <pc:sldChg chg="modSp">
        <pc:chgData name="Trâm Trần" userId="b099f589bd29d12e" providerId="LiveId" clId="{723AB1E9-7B17-46A3-A387-35266F32CA49}" dt="2021-08-10T22:18:13.559" v="2367" actId="20577"/>
        <pc:sldMkLst>
          <pc:docMk/>
          <pc:sldMk cId="4149972782" sldId="328"/>
        </pc:sldMkLst>
        <pc:spChg chg="mod">
          <ac:chgData name="Trâm Trần" userId="b099f589bd29d12e" providerId="LiveId" clId="{723AB1E9-7B17-46A3-A387-35266F32CA49}" dt="2021-08-04T14:19:00.916" v="52" actId="20577"/>
          <ac:spMkLst>
            <pc:docMk/>
            <pc:sldMk cId="4149972782" sldId="328"/>
            <ac:spMk id="31" creationId="{6E962E7F-1678-4266-8030-9AF9ED8B60D1}"/>
          </ac:spMkLst>
        </pc:spChg>
        <pc:spChg chg="mod">
          <ac:chgData name="Trâm Trần" userId="b099f589bd29d12e" providerId="LiveId" clId="{723AB1E9-7B17-46A3-A387-35266F32CA49}" dt="2021-08-10T22:18:13.559" v="2367" actId="20577"/>
          <ac:spMkLst>
            <pc:docMk/>
            <pc:sldMk cId="4149972782" sldId="328"/>
            <ac:spMk id="40" creationId="{E89C0989-DA84-4DDE-A873-0C71B6BB326D}"/>
          </ac:spMkLst>
        </pc:spChg>
      </pc:sldChg>
      <pc:sldChg chg="addSp delSp modSp mod modAnim">
        <pc:chgData name="Trâm Trần" userId="b099f589bd29d12e" providerId="LiveId" clId="{723AB1E9-7B17-46A3-A387-35266F32CA49}" dt="2021-08-10T22:38:55.917" v="2532"/>
        <pc:sldMkLst>
          <pc:docMk/>
          <pc:sldMk cId="3366070768" sldId="330"/>
        </pc:sldMkLst>
        <pc:spChg chg="mod">
          <ac:chgData name="Trâm Trần" userId="b099f589bd29d12e" providerId="LiveId" clId="{723AB1E9-7B17-46A3-A387-35266F32CA49}" dt="2021-08-04T12:58:06.155" v="47" actId="255"/>
          <ac:spMkLst>
            <pc:docMk/>
            <pc:sldMk cId="3366070768" sldId="330"/>
            <ac:spMk id="2" creationId="{BAA89BC7-F98C-4225-969D-E569C39725EA}"/>
          </ac:spMkLst>
        </pc:spChg>
        <pc:spChg chg="mod">
          <ac:chgData name="Trâm Trần" userId="b099f589bd29d12e" providerId="LiveId" clId="{723AB1E9-7B17-46A3-A387-35266F32CA49}" dt="2021-08-04T12:58:08.004" v="48" actId="1076"/>
          <ac:spMkLst>
            <pc:docMk/>
            <pc:sldMk cId="3366070768" sldId="330"/>
            <ac:spMk id="7" creationId="{F8835B52-4736-4860-9430-0A8FAC0CC82C}"/>
          </ac:spMkLst>
        </pc:spChg>
        <pc:spChg chg="del">
          <ac:chgData name="Trâm Trần" userId="b099f589bd29d12e" providerId="LiveId" clId="{723AB1E9-7B17-46A3-A387-35266F32CA49}" dt="2021-08-10T22:38:55.505" v="2531" actId="478"/>
          <ac:spMkLst>
            <pc:docMk/>
            <pc:sldMk cId="3366070768" sldId="330"/>
            <ac:spMk id="25" creationId="{75D0EDEA-7E81-4D10-A0F5-F5C39C1062AF}"/>
          </ac:spMkLst>
        </pc:spChg>
        <pc:spChg chg="add mod">
          <ac:chgData name="Trâm Trần" userId="b099f589bd29d12e" providerId="LiveId" clId="{723AB1E9-7B17-46A3-A387-35266F32CA49}" dt="2021-08-10T22:38:55.917" v="2532"/>
          <ac:spMkLst>
            <pc:docMk/>
            <pc:sldMk cId="3366070768" sldId="330"/>
            <ac:spMk id="27" creationId="{4792F18E-8193-42CA-99E0-D512C71C20FF}"/>
          </ac:spMkLst>
        </pc:spChg>
        <pc:spChg chg="mod">
          <ac:chgData name="Trâm Trần" userId="b099f589bd29d12e" providerId="LiveId" clId="{723AB1E9-7B17-46A3-A387-35266F32CA49}" dt="2021-08-05T23:05:33.141" v="798" actId="207"/>
          <ac:spMkLst>
            <pc:docMk/>
            <pc:sldMk cId="3366070768" sldId="330"/>
            <ac:spMk id="29" creationId="{C9B00898-87A3-4A34-BF1E-919A949DC63A}"/>
          </ac:spMkLst>
        </pc:spChg>
        <pc:spChg chg="mod">
          <ac:chgData name="Trâm Trần" userId="b099f589bd29d12e" providerId="LiveId" clId="{723AB1E9-7B17-46A3-A387-35266F32CA49}" dt="2021-08-10T10:05:45.421" v="1043" actId="1076"/>
          <ac:spMkLst>
            <pc:docMk/>
            <pc:sldMk cId="3366070768" sldId="330"/>
            <ac:spMk id="31" creationId="{1E74F942-1F67-4B12-A70D-AAF0A0DA4902}"/>
          </ac:spMkLst>
        </pc:spChg>
        <pc:spChg chg="mod">
          <ac:chgData name="Trâm Trần" userId="b099f589bd29d12e" providerId="LiveId" clId="{723AB1E9-7B17-46A3-A387-35266F32CA49}" dt="2021-08-05T23:05:27.487" v="797" actId="207"/>
          <ac:spMkLst>
            <pc:docMk/>
            <pc:sldMk cId="3366070768" sldId="330"/>
            <ac:spMk id="32" creationId="{276732F4-449A-432D-9487-9208EB23553F}"/>
          </ac:spMkLst>
        </pc:spChg>
      </pc:sldChg>
      <pc:sldChg chg="addSp delSp modSp mod modAnim">
        <pc:chgData name="Trâm Trần" userId="b099f589bd29d12e" providerId="LiveId" clId="{723AB1E9-7B17-46A3-A387-35266F32CA49}" dt="2021-08-10T22:38:59.327" v="2534"/>
        <pc:sldMkLst>
          <pc:docMk/>
          <pc:sldMk cId="2927534446" sldId="331"/>
        </pc:sldMkLst>
        <pc:spChg chg="del mod">
          <ac:chgData name="Trâm Trần" userId="b099f589bd29d12e" providerId="LiveId" clId="{723AB1E9-7B17-46A3-A387-35266F32CA49}" dt="2021-08-10T22:38:59.025" v="2533" actId="478"/>
          <ac:spMkLst>
            <pc:docMk/>
            <pc:sldMk cId="2927534446" sldId="331"/>
            <ac:spMk id="25" creationId="{75D0EDEA-7E81-4D10-A0F5-F5C39C1062AF}"/>
          </ac:spMkLst>
        </pc:spChg>
        <pc:spChg chg="add mod">
          <ac:chgData name="Trâm Trần" userId="b099f589bd29d12e" providerId="LiveId" clId="{723AB1E9-7B17-46A3-A387-35266F32CA49}" dt="2021-08-10T22:38:59.327" v="2534"/>
          <ac:spMkLst>
            <pc:docMk/>
            <pc:sldMk cId="2927534446" sldId="331"/>
            <ac:spMk id="31" creationId="{966A8D10-273E-4DC8-84B1-0AB040C3853A}"/>
          </ac:spMkLst>
        </pc:spChg>
        <pc:spChg chg="mod">
          <ac:chgData name="Trâm Trần" userId="b099f589bd29d12e" providerId="LiveId" clId="{723AB1E9-7B17-46A3-A387-35266F32CA49}" dt="2021-08-10T18:02:51.157" v="1550" actId="20577"/>
          <ac:spMkLst>
            <pc:docMk/>
            <pc:sldMk cId="2927534446" sldId="331"/>
            <ac:spMk id="33" creationId="{03CA34FC-7574-48D1-BD98-61418C8931B0}"/>
          </ac:spMkLst>
        </pc:spChg>
      </pc:sldChg>
      <pc:sldChg chg="modSp mod">
        <pc:chgData name="Trâm Trần" userId="b099f589bd29d12e" providerId="LiveId" clId="{723AB1E9-7B17-46A3-A387-35266F32CA49}" dt="2021-08-10T22:20:07.094" v="2368" actId="1076"/>
        <pc:sldMkLst>
          <pc:docMk/>
          <pc:sldMk cId="1578933499" sldId="332"/>
        </pc:sldMkLst>
        <pc:spChg chg="mod">
          <ac:chgData name="Trâm Trần" userId="b099f589bd29d12e" providerId="LiveId" clId="{723AB1E9-7B17-46A3-A387-35266F32CA49}" dt="2021-08-05T22:23:27.491" v="793" actId="1076"/>
          <ac:spMkLst>
            <pc:docMk/>
            <pc:sldMk cId="1578933499" sldId="332"/>
            <ac:spMk id="87" creationId="{EAB47D5A-0B78-4C9D-9B18-A8DED3D2E032}"/>
          </ac:spMkLst>
        </pc:spChg>
        <pc:spChg chg="mod">
          <ac:chgData name="Trâm Trần" userId="b099f589bd29d12e" providerId="LiveId" clId="{723AB1E9-7B17-46A3-A387-35266F32CA49}" dt="2021-08-10T22:20:07.094" v="2368" actId="1076"/>
          <ac:spMkLst>
            <pc:docMk/>
            <pc:sldMk cId="1578933499" sldId="332"/>
            <ac:spMk id="97" creationId="{D31436D8-6263-4489-8879-CC178C1B128D}"/>
          </ac:spMkLst>
        </pc:spChg>
      </pc:sldChg>
      <pc:sldChg chg="addSp delSp modSp add del mod setBg delAnim modAnim">
        <pc:chgData name="Trâm Trần" userId="b099f589bd29d12e" providerId="LiveId" clId="{723AB1E9-7B17-46A3-A387-35266F32CA49}" dt="2021-08-04T16:00:48.625" v="673" actId="47"/>
        <pc:sldMkLst>
          <pc:docMk/>
          <pc:sldMk cId="2499492046" sldId="333"/>
        </pc:sldMkLst>
        <pc:spChg chg="del">
          <ac:chgData name="Trâm Trần" userId="b099f589bd29d12e" providerId="LiveId" clId="{723AB1E9-7B17-46A3-A387-35266F32CA49}" dt="2021-08-04T14:42:23.335" v="54" actId="478"/>
          <ac:spMkLst>
            <pc:docMk/>
            <pc:sldMk cId="2499492046" sldId="333"/>
            <ac:spMk id="5" creationId="{59F2E2F4-75F7-4170-8503-CC16DA581350}"/>
          </ac:spMkLst>
        </pc:spChg>
        <pc:spChg chg="del">
          <ac:chgData name="Trâm Trần" userId="b099f589bd29d12e" providerId="LiveId" clId="{723AB1E9-7B17-46A3-A387-35266F32CA49}" dt="2021-08-04T14:42:23.335" v="54" actId="478"/>
          <ac:spMkLst>
            <pc:docMk/>
            <pc:sldMk cId="2499492046" sldId="333"/>
            <ac:spMk id="6" creationId="{6613D36E-BB4E-4466-88D8-75C821315963}"/>
          </ac:spMkLst>
        </pc:spChg>
        <pc:spChg chg="del">
          <ac:chgData name="Trâm Trần" userId="b099f589bd29d12e" providerId="LiveId" clId="{723AB1E9-7B17-46A3-A387-35266F32CA49}" dt="2021-08-04T14:42:23.335" v="54" actId="478"/>
          <ac:spMkLst>
            <pc:docMk/>
            <pc:sldMk cId="2499492046" sldId="333"/>
            <ac:spMk id="7" creationId="{C8F33B8E-9A8F-48EB-9C98-DB4FCF640C0F}"/>
          </ac:spMkLst>
        </pc:spChg>
        <pc:spChg chg="del">
          <ac:chgData name="Trâm Trần" userId="b099f589bd29d12e" providerId="LiveId" clId="{723AB1E9-7B17-46A3-A387-35266F32CA49}" dt="2021-08-04T14:42:23.335" v="54" actId="478"/>
          <ac:spMkLst>
            <pc:docMk/>
            <pc:sldMk cId="2499492046" sldId="333"/>
            <ac:spMk id="8" creationId="{19457ACE-608A-43C1-A9D1-69041673725D}"/>
          </ac:spMkLst>
        </pc:spChg>
        <pc:spChg chg="del">
          <ac:chgData name="Trâm Trần" userId="b099f589bd29d12e" providerId="LiveId" clId="{723AB1E9-7B17-46A3-A387-35266F32CA49}" dt="2021-08-04T14:42:23.335" v="54" actId="478"/>
          <ac:spMkLst>
            <pc:docMk/>
            <pc:sldMk cId="2499492046" sldId="333"/>
            <ac:spMk id="9" creationId="{F2A5C2F1-8CCC-4876-B8E0-BADF2F2004FB}"/>
          </ac:spMkLst>
        </pc:spChg>
        <pc:spChg chg="del">
          <ac:chgData name="Trâm Trần" userId="b099f589bd29d12e" providerId="LiveId" clId="{723AB1E9-7B17-46A3-A387-35266F32CA49}" dt="2021-08-04T14:42:23.335" v="54" actId="478"/>
          <ac:spMkLst>
            <pc:docMk/>
            <pc:sldMk cId="2499492046" sldId="333"/>
            <ac:spMk id="10" creationId="{B89C8623-A1B0-4DCE-9140-8766ADF49308}"/>
          </ac:spMkLst>
        </pc:spChg>
        <pc:spChg chg="add del">
          <ac:chgData name="Trâm Trần" userId="b099f589bd29d12e" providerId="LiveId" clId="{723AB1E9-7B17-46A3-A387-35266F32CA49}" dt="2021-08-04T14:44:10.140" v="59" actId="26606"/>
          <ac:spMkLst>
            <pc:docMk/>
            <pc:sldMk cId="2499492046" sldId="333"/>
            <ac:spMk id="12" creationId="{01D0AF59-99C3-4251-AB9A-C966C6AD4400}"/>
          </ac:spMkLst>
        </pc:spChg>
        <pc:spChg chg="add del">
          <ac:chgData name="Trâm Trần" userId="b099f589bd29d12e" providerId="LiveId" clId="{723AB1E9-7B17-46A3-A387-35266F32CA49}" dt="2021-08-04T14:44:10.140" v="59" actId="26606"/>
          <ac:spMkLst>
            <pc:docMk/>
            <pc:sldMk cId="2499492046" sldId="333"/>
            <ac:spMk id="13" creationId="{1855405F-37A2-4869-9154-F8BE3BECE6C3}"/>
          </ac:spMkLst>
        </pc:spChg>
        <pc:spChg chg="add del mod">
          <ac:chgData name="Trâm Trần" userId="b099f589bd29d12e" providerId="LiveId" clId="{723AB1E9-7B17-46A3-A387-35266F32CA49}" dt="2021-08-04T15:10:42.380" v="191" actId="478"/>
          <ac:spMkLst>
            <pc:docMk/>
            <pc:sldMk cId="2499492046" sldId="333"/>
            <ac:spMk id="37" creationId="{3D240391-457B-4A04-ADB4-D801EFEFF7F6}"/>
          </ac:spMkLst>
        </pc:spChg>
        <pc:spChg chg="add del mod">
          <ac:chgData name="Trâm Trần" userId="b099f589bd29d12e" providerId="LiveId" clId="{723AB1E9-7B17-46A3-A387-35266F32CA49}" dt="2021-08-04T15:10:43.391" v="192" actId="478"/>
          <ac:spMkLst>
            <pc:docMk/>
            <pc:sldMk cId="2499492046" sldId="333"/>
            <ac:spMk id="38" creationId="{B5B93C8A-D791-4620-BAD9-6A5120A23C02}"/>
          </ac:spMkLst>
        </pc:spChg>
        <pc:spChg chg="add del mod">
          <ac:chgData name="Trâm Trần" userId="b099f589bd29d12e" providerId="LiveId" clId="{723AB1E9-7B17-46A3-A387-35266F32CA49}" dt="2021-08-04T15:27:17.758" v="246" actId="478"/>
          <ac:spMkLst>
            <pc:docMk/>
            <pc:sldMk cId="2499492046" sldId="333"/>
            <ac:spMk id="39" creationId="{A106171A-6E37-49A1-AE01-324433307A3D}"/>
          </ac:spMkLst>
        </pc:spChg>
        <pc:spChg chg="add del mod">
          <ac:chgData name="Trâm Trần" userId="b099f589bd29d12e" providerId="LiveId" clId="{723AB1E9-7B17-46A3-A387-35266F32CA49}" dt="2021-08-04T15:27:18.853" v="247" actId="478"/>
          <ac:spMkLst>
            <pc:docMk/>
            <pc:sldMk cId="2499492046" sldId="333"/>
            <ac:spMk id="40" creationId="{7AC7892C-E7FE-44B1-885E-E5E1B0AA52E8}"/>
          </ac:spMkLst>
        </pc:spChg>
        <pc:spChg chg="add del">
          <ac:chgData name="Trâm Trần" userId="b099f589bd29d12e" providerId="LiveId" clId="{723AB1E9-7B17-46A3-A387-35266F32CA49}" dt="2021-08-04T15:10:45.969" v="194" actId="22"/>
          <ac:spMkLst>
            <pc:docMk/>
            <pc:sldMk cId="2499492046" sldId="333"/>
            <ac:spMk id="44" creationId="{40887796-0D18-4BB8-B638-502465ED3F5D}"/>
          </ac:spMkLst>
        </pc:spChg>
        <pc:spChg chg="add mod">
          <ac:chgData name="Trâm Trần" userId="b099f589bd29d12e" providerId="LiveId" clId="{723AB1E9-7B17-46A3-A387-35266F32CA49}" dt="2021-08-04T15:20:57.169" v="221" actId="14100"/>
          <ac:spMkLst>
            <pc:docMk/>
            <pc:sldMk cId="2499492046" sldId="333"/>
            <ac:spMk id="49" creationId="{6508F023-F2D6-43A1-AA62-CBA1666AD980}"/>
          </ac:spMkLst>
        </pc:spChg>
        <pc:spChg chg="add mod">
          <ac:chgData name="Trâm Trần" userId="b099f589bd29d12e" providerId="LiveId" clId="{723AB1E9-7B17-46A3-A387-35266F32CA49}" dt="2021-08-04T15:20:54.906" v="220" actId="14100"/>
          <ac:spMkLst>
            <pc:docMk/>
            <pc:sldMk cId="2499492046" sldId="333"/>
            <ac:spMk id="51" creationId="{77022CB8-3CA4-4A66-B547-BD13464F25EE}"/>
          </ac:spMkLst>
        </pc:spChg>
        <pc:spChg chg="add mod">
          <ac:chgData name="Trâm Trần" userId="b099f589bd29d12e" providerId="LiveId" clId="{723AB1E9-7B17-46A3-A387-35266F32CA49}" dt="2021-08-04T15:50:50.706" v="495" actId="2711"/>
          <ac:spMkLst>
            <pc:docMk/>
            <pc:sldMk cId="2499492046" sldId="333"/>
            <ac:spMk id="109" creationId="{85E2C061-4B25-4EB9-BEFB-F7B85AE2D7B9}"/>
          </ac:spMkLst>
        </pc:spChg>
        <pc:spChg chg="add mod">
          <ac:chgData name="Trâm Trần" userId="b099f589bd29d12e" providerId="LiveId" clId="{723AB1E9-7B17-46A3-A387-35266F32CA49}" dt="2021-08-04T15:51:03" v="497" actId="1076"/>
          <ac:spMkLst>
            <pc:docMk/>
            <pc:sldMk cId="2499492046" sldId="333"/>
            <ac:spMk id="147" creationId="{9529DFF3-8AAF-4360-9035-B04F1A8077C3}"/>
          </ac:spMkLst>
        </pc:spChg>
        <pc:spChg chg="add mod">
          <ac:chgData name="Trâm Trần" userId="b099f589bd29d12e" providerId="LiveId" clId="{723AB1E9-7B17-46A3-A387-35266F32CA49}" dt="2021-08-04T15:51:26.671" v="516" actId="122"/>
          <ac:spMkLst>
            <pc:docMk/>
            <pc:sldMk cId="2499492046" sldId="333"/>
            <ac:spMk id="148" creationId="{0B5121C9-EB93-4F01-8883-FA24E10325E8}"/>
          </ac:spMkLst>
        </pc:spChg>
        <pc:spChg chg="add mod">
          <ac:chgData name="Trâm Trần" userId="b099f589bd29d12e" providerId="LiveId" clId="{723AB1E9-7B17-46A3-A387-35266F32CA49}" dt="2021-08-04T15:51:33.567" v="518" actId="1076"/>
          <ac:spMkLst>
            <pc:docMk/>
            <pc:sldMk cId="2499492046" sldId="333"/>
            <ac:spMk id="149" creationId="{5D056EAC-560E-46FC-8019-A9E3AAD8A7E2}"/>
          </ac:spMkLst>
        </pc:spChg>
        <pc:spChg chg="add mod">
          <ac:chgData name="Trâm Trần" userId="b099f589bd29d12e" providerId="LiveId" clId="{723AB1E9-7B17-46A3-A387-35266F32CA49}" dt="2021-08-04T15:51:47.309" v="530" actId="1076"/>
          <ac:spMkLst>
            <pc:docMk/>
            <pc:sldMk cId="2499492046" sldId="333"/>
            <ac:spMk id="150" creationId="{561DCB7E-CA8B-467D-8AAB-F8B9F1A90CA4}"/>
          </ac:spMkLst>
        </pc:spChg>
        <pc:spChg chg="add mod">
          <ac:chgData name="Trâm Trần" userId="b099f589bd29d12e" providerId="LiveId" clId="{723AB1E9-7B17-46A3-A387-35266F32CA49}" dt="2021-08-04T15:51:50.926" v="532" actId="1076"/>
          <ac:spMkLst>
            <pc:docMk/>
            <pc:sldMk cId="2499492046" sldId="333"/>
            <ac:spMk id="151" creationId="{C6C1A9BD-571B-49DA-8BD7-AAE76C8D0E5C}"/>
          </ac:spMkLst>
        </pc:spChg>
        <pc:spChg chg="add mod">
          <ac:chgData name="Trâm Trần" userId="b099f589bd29d12e" providerId="LiveId" clId="{723AB1E9-7B17-46A3-A387-35266F32CA49}" dt="2021-08-04T15:52:05.365" v="545" actId="1076"/>
          <ac:spMkLst>
            <pc:docMk/>
            <pc:sldMk cId="2499492046" sldId="333"/>
            <ac:spMk id="152" creationId="{12234635-8AB8-4202-A4D2-A8BAF1E53E01}"/>
          </ac:spMkLst>
        </pc:spChg>
        <pc:spChg chg="add mod">
          <ac:chgData name="Trâm Trần" userId="b099f589bd29d12e" providerId="LiveId" clId="{723AB1E9-7B17-46A3-A387-35266F32CA49}" dt="2021-08-04T15:52:13.918" v="552" actId="20577"/>
          <ac:spMkLst>
            <pc:docMk/>
            <pc:sldMk cId="2499492046" sldId="333"/>
            <ac:spMk id="153" creationId="{1F4832C8-B83C-4C48-B47B-2B75B2A4F8F6}"/>
          </ac:spMkLst>
        </pc:spChg>
        <pc:spChg chg="add mod">
          <ac:chgData name="Trâm Trần" userId="b099f589bd29d12e" providerId="LiveId" clId="{723AB1E9-7B17-46A3-A387-35266F32CA49}" dt="2021-08-04T15:52:25.706" v="566" actId="20577"/>
          <ac:spMkLst>
            <pc:docMk/>
            <pc:sldMk cId="2499492046" sldId="333"/>
            <ac:spMk id="154" creationId="{F9360D8D-59D2-440A-A784-237E8AFF05D4}"/>
          </ac:spMkLst>
        </pc:spChg>
        <pc:spChg chg="add mod">
          <ac:chgData name="Trâm Trần" userId="b099f589bd29d12e" providerId="LiveId" clId="{723AB1E9-7B17-46A3-A387-35266F32CA49}" dt="2021-08-04T15:52:43.713" v="581" actId="1076"/>
          <ac:spMkLst>
            <pc:docMk/>
            <pc:sldMk cId="2499492046" sldId="333"/>
            <ac:spMk id="155" creationId="{917818A8-EE19-41CD-8B2F-AEA39E22A7BB}"/>
          </ac:spMkLst>
        </pc:spChg>
        <pc:spChg chg="add mod">
          <ac:chgData name="Trâm Trần" userId="b099f589bd29d12e" providerId="LiveId" clId="{723AB1E9-7B17-46A3-A387-35266F32CA49}" dt="2021-08-04T15:52:53.242" v="599" actId="20577"/>
          <ac:spMkLst>
            <pc:docMk/>
            <pc:sldMk cId="2499492046" sldId="333"/>
            <ac:spMk id="156" creationId="{9C25ECB1-0CF0-4904-BFB2-1504F3FAA6E8}"/>
          </ac:spMkLst>
        </pc:spChg>
        <pc:spChg chg="add mod">
          <ac:chgData name="Trâm Trần" userId="b099f589bd29d12e" providerId="LiveId" clId="{723AB1E9-7B17-46A3-A387-35266F32CA49}" dt="2021-08-04T15:54:22.132" v="636" actId="1076"/>
          <ac:spMkLst>
            <pc:docMk/>
            <pc:sldMk cId="2499492046" sldId="333"/>
            <ac:spMk id="159" creationId="{70C01730-E207-469E-B00B-370D46646832}"/>
          </ac:spMkLst>
        </pc:spChg>
        <pc:grpChg chg="del">
          <ac:chgData name="Trâm Trần" userId="b099f589bd29d12e" providerId="LiveId" clId="{723AB1E9-7B17-46A3-A387-35266F32CA49}" dt="2021-08-04T14:42:23.335" v="54" actId="478"/>
          <ac:grpSpMkLst>
            <pc:docMk/>
            <pc:sldMk cId="2499492046" sldId="333"/>
            <ac:grpSpMk id="11" creationId="{843471BA-0324-49D1-9604-5D77AA1BA3FF}"/>
          </ac:grpSpMkLst>
        </pc:grpChg>
        <pc:picChg chg="add del mod">
          <ac:chgData name="Trâm Trần" userId="b099f589bd29d12e" providerId="LiveId" clId="{723AB1E9-7B17-46A3-A387-35266F32CA49}" dt="2021-08-04T14:46:07.316" v="65" actId="478"/>
          <ac:picMkLst>
            <pc:docMk/>
            <pc:sldMk cId="2499492046" sldId="333"/>
            <ac:picMk id="3" creationId="{02ABD243-C5DD-4B15-A854-8543E9A4394B}"/>
          </ac:picMkLst>
        </pc:picChg>
        <pc:picChg chg="del">
          <ac:chgData name="Trâm Trần" userId="b099f589bd29d12e" providerId="LiveId" clId="{723AB1E9-7B17-46A3-A387-35266F32CA49}" dt="2021-08-04T14:42:23.335" v="54" actId="478"/>
          <ac:picMkLst>
            <pc:docMk/>
            <pc:sldMk cId="2499492046" sldId="333"/>
            <ac:picMk id="4" creationId="{AC976555-105E-4955-B427-C2BA2DDDD01B}"/>
          </ac:picMkLst>
        </pc:picChg>
        <pc:picChg chg="add mod">
          <ac:chgData name="Trâm Trần" userId="b099f589bd29d12e" providerId="LiveId" clId="{723AB1E9-7B17-46A3-A387-35266F32CA49}" dt="2021-08-04T15:01:14.499" v="179" actId="1076"/>
          <ac:picMkLst>
            <pc:docMk/>
            <pc:sldMk cId="2499492046" sldId="333"/>
            <ac:picMk id="17" creationId="{B4E61C2F-754A-44B3-BA7E-56CF0B811546}"/>
          </ac:picMkLst>
        </pc:picChg>
        <pc:picChg chg="add mod">
          <ac:chgData name="Trâm Trần" userId="b099f589bd29d12e" providerId="LiveId" clId="{723AB1E9-7B17-46A3-A387-35266F32CA49}" dt="2021-08-04T15:01:47.553" v="182" actId="1076"/>
          <ac:picMkLst>
            <pc:docMk/>
            <pc:sldMk cId="2499492046" sldId="333"/>
            <ac:picMk id="18" creationId="{74F7702A-03B2-4D2C-9BB0-4327DF52A34F}"/>
          </ac:picMkLst>
        </pc:picChg>
        <pc:picChg chg="add mod">
          <ac:chgData name="Trâm Trần" userId="b099f589bd29d12e" providerId="LiveId" clId="{723AB1E9-7B17-46A3-A387-35266F32CA49}" dt="2021-08-04T15:01:14.499" v="179" actId="1076"/>
          <ac:picMkLst>
            <pc:docMk/>
            <pc:sldMk cId="2499492046" sldId="333"/>
            <ac:picMk id="19" creationId="{15632767-3D7A-4364-A281-CE55EA08EE23}"/>
          </ac:picMkLst>
        </pc:picChg>
        <pc:picChg chg="add del mod">
          <ac:chgData name="Trâm Trần" userId="b099f589bd29d12e" providerId="LiveId" clId="{723AB1E9-7B17-46A3-A387-35266F32CA49}" dt="2021-08-04T14:56:43.365" v="105" actId="478"/>
          <ac:picMkLst>
            <pc:docMk/>
            <pc:sldMk cId="2499492046" sldId="333"/>
            <ac:picMk id="20" creationId="{1ABC0CC7-5ABE-4867-A054-2FE669800E4C}"/>
          </ac:picMkLst>
        </pc:picChg>
        <pc:picChg chg="add del mod">
          <ac:chgData name="Trâm Trần" userId="b099f589bd29d12e" providerId="LiveId" clId="{723AB1E9-7B17-46A3-A387-35266F32CA49}" dt="2021-08-04T14:56:43.365" v="105" actId="478"/>
          <ac:picMkLst>
            <pc:docMk/>
            <pc:sldMk cId="2499492046" sldId="333"/>
            <ac:picMk id="21" creationId="{D6CA875D-53D2-4176-BC9E-8EC16BEDE3DE}"/>
          </ac:picMkLst>
        </pc:picChg>
        <pc:picChg chg="add del mod">
          <ac:chgData name="Trâm Trần" userId="b099f589bd29d12e" providerId="LiveId" clId="{723AB1E9-7B17-46A3-A387-35266F32CA49}" dt="2021-08-04T14:56:43.365" v="105" actId="478"/>
          <ac:picMkLst>
            <pc:docMk/>
            <pc:sldMk cId="2499492046" sldId="333"/>
            <ac:picMk id="22" creationId="{918B3296-B3D5-44AA-B84A-C3B75DA989A5}"/>
          </ac:picMkLst>
        </pc:picChg>
        <pc:picChg chg="add mod">
          <ac:chgData name="Trâm Trần" userId="b099f589bd29d12e" providerId="LiveId" clId="{723AB1E9-7B17-46A3-A387-35266F32CA49}" dt="2021-08-04T15:01:05.606" v="178" actId="1076"/>
          <ac:picMkLst>
            <pc:docMk/>
            <pc:sldMk cId="2499492046" sldId="333"/>
            <ac:picMk id="23" creationId="{D09C3770-413A-4B91-8143-11EE3AA74FBB}"/>
          </ac:picMkLst>
        </pc:picChg>
        <pc:picChg chg="add mod">
          <ac:chgData name="Trâm Trần" userId="b099f589bd29d12e" providerId="LiveId" clId="{723AB1E9-7B17-46A3-A387-35266F32CA49}" dt="2021-08-04T15:01:05.606" v="178" actId="1076"/>
          <ac:picMkLst>
            <pc:docMk/>
            <pc:sldMk cId="2499492046" sldId="333"/>
            <ac:picMk id="24" creationId="{27CF9AB2-F435-4F36-A511-75EB0A3B67CF}"/>
          </ac:picMkLst>
        </pc:picChg>
        <pc:picChg chg="add mod">
          <ac:chgData name="Trâm Trần" userId="b099f589bd29d12e" providerId="LiveId" clId="{723AB1E9-7B17-46A3-A387-35266F32CA49}" dt="2021-08-04T15:01:05.606" v="178" actId="1076"/>
          <ac:picMkLst>
            <pc:docMk/>
            <pc:sldMk cId="2499492046" sldId="333"/>
            <ac:picMk id="25" creationId="{7352CF30-9010-4DE5-A240-72B4848946F0}"/>
          </ac:picMkLst>
        </pc:picChg>
        <pc:picChg chg="add del mod">
          <ac:chgData name="Trâm Trần" userId="b099f589bd29d12e" providerId="LiveId" clId="{723AB1E9-7B17-46A3-A387-35266F32CA49}" dt="2021-08-04T14:56:46.966" v="107" actId="478"/>
          <ac:picMkLst>
            <pc:docMk/>
            <pc:sldMk cId="2499492046" sldId="333"/>
            <ac:picMk id="27" creationId="{7CEEE064-7C2F-4474-B3BF-8E21B8010E0D}"/>
          </ac:picMkLst>
        </pc:picChg>
        <pc:picChg chg="add del mod">
          <ac:chgData name="Trâm Trần" userId="b099f589bd29d12e" providerId="LiveId" clId="{723AB1E9-7B17-46A3-A387-35266F32CA49}" dt="2021-08-04T14:55:34.257" v="96" actId="21"/>
          <ac:picMkLst>
            <pc:docMk/>
            <pc:sldMk cId="2499492046" sldId="333"/>
            <ac:picMk id="28" creationId="{31252E4D-BD29-4472-941F-FBC9318100F6}"/>
          </ac:picMkLst>
        </pc:picChg>
        <pc:picChg chg="add del mod">
          <ac:chgData name="Trâm Trần" userId="b099f589bd29d12e" providerId="LiveId" clId="{723AB1E9-7B17-46A3-A387-35266F32CA49}" dt="2021-08-04T14:58:44.589" v="129" actId="478"/>
          <ac:picMkLst>
            <pc:docMk/>
            <pc:sldMk cId="2499492046" sldId="333"/>
            <ac:picMk id="29" creationId="{B947D76D-D3BE-4E98-85AA-599AD5D39229}"/>
          </ac:picMkLst>
        </pc:picChg>
        <pc:picChg chg="add del mod">
          <ac:chgData name="Trâm Trần" userId="b099f589bd29d12e" providerId="LiveId" clId="{723AB1E9-7B17-46A3-A387-35266F32CA49}" dt="2021-08-04T14:58:23.917" v="126" actId="478"/>
          <ac:picMkLst>
            <pc:docMk/>
            <pc:sldMk cId="2499492046" sldId="333"/>
            <ac:picMk id="31" creationId="{A5F3CE1E-4441-4CE9-A4AA-A6D52DA9E39C}"/>
          </ac:picMkLst>
        </pc:picChg>
        <pc:picChg chg="add del mod">
          <ac:chgData name="Trâm Trần" userId="b099f589bd29d12e" providerId="LiveId" clId="{723AB1E9-7B17-46A3-A387-35266F32CA49}" dt="2021-08-04T14:58:43.973" v="128" actId="478"/>
          <ac:picMkLst>
            <pc:docMk/>
            <pc:sldMk cId="2499492046" sldId="333"/>
            <ac:picMk id="33" creationId="{E2310E80-32F0-42AC-AAE2-5B60523B5B00}"/>
          </ac:picMkLst>
        </pc:picChg>
        <pc:picChg chg="add del mod">
          <ac:chgData name="Trâm Trần" userId="b099f589bd29d12e" providerId="LiveId" clId="{723AB1E9-7B17-46A3-A387-35266F32CA49}" dt="2021-08-04T14:57:14.685" v="116" actId="478"/>
          <ac:picMkLst>
            <pc:docMk/>
            <pc:sldMk cId="2499492046" sldId="333"/>
            <ac:picMk id="34" creationId="{BF995687-79A3-45C9-A400-83C8C97F6E66}"/>
          </ac:picMkLst>
        </pc:picChg>
        <pc:picChg chg="add del mod">
          <ac:chgData name="Trâm Trần" userId="b099f589bd29d12e" providerId="LiveId" clId="{723AB1E9-7B17-46A3-A387-35266F32CA49}" dt="2021-08-04T14:57:13.726" v="115" actId="478"/>
          <ac:picMkLst>
            <pc:docMk/>
            <pc:sldMk cId="2499492046" sldId="333"/>
            <ac:picMk id="35" creationId="{DB5B41B4-7EE3-443E-B949-06107F7EC64B}"/>
          </ac:picMkLst>
        </pc:picChg>
        <pc:picChg chg="add del mod">
          <ac:chgData name="Trâm Trần" userId="b099f589bd29d12e" providerId="LiveId" clId="{723AB1E9-7B17-46A3-A387-35266F32CA49}" dt="2021-08-04T14:58:24.471" v="127" actId="478"/>
          <ac:picMkLst>
            <pc:docMk/>
            <pc:sldMk cId="2499492046" sldId="333"/>
            <ac:picMk id="36" creationId="{AD7968B7-376F-4A55-9893-17B563C77359}"/>
          </ac:picMkLst>
        </pc:picChg>
        <pc:picChg chg="add mod">
          <ac:chgData name="Trâm Trần" userId="b099f589bd29d12e" providerId="LiveId" clId="{723AB1E9-7B17-46A3-A387-35266F32CA49}" dt="2021-08-04T15:46:10.744" v="424" actId="1076"/>
          <ac:picMkLst>
            <pc:docMk/>
            <pc:sldMk cId="2499492046" sldId="333"/>
            <ac:picMk id="41" creationId="{4800803E-6F58-4EAF-BA2B-178FE73AAA31}"/>
          </ac:picMkLst>
        </pc:picChg>
        <pc:picChg chg="add mod">
          <ac:chgData name="Trâm Trần" userId="b099f589bd29d12e" providerId="LiveId" clId="{723AB1E9-7B17-46A3-A387-35266F32CA49}" dt="2021-08-04T15:40:32.562" v="371" actId="1076"/>
          <ac:picMkLst>
            <pc:docMk/>
            <pc:sldMk cId="2499492046" sldId="333"/>
            <ac:picMk id="45" creationId="{C9F027B0-620E-4698-8067-1CBFC4C485CF}"/>
          </ac:picMkLst>
        </pc:picChg>
        <pc:picChg chg="add mod">
          <ac:chgData name="Trâm Trần" userId="b099f589bd29d12e" providerId="LiveId" clId="{723AB1E9-7B17-46A3-A387-35266F32CA49}" dt="2021-08-04T15:41:42.728" v="391" actId="1076"/>
          <ac:picMkLst>
            <pc:docMk/>
            <pc:sldMk cId="2499492046" sldId="333"/>
            <ac:picMk id="47" creationId="{63B60CBE-A98D-442F-937E-393ADC524335}"/>
          </ac:picMkLst>
        </pc:picChg>
        <pc:picChg chg="add mod">
          <ac:chgData name="Trâm Trần" userId="b099f589bd29d12e" providerId="LiveId" clId="{723AB1E9-7B17-46A3-A387-35266F32CA49}" dt="2021-08-04T15:48:19.106" v="459" actId="1076"/>
          <ac:picMkLst>
            <pc:docMk/>
            <pc:sldMk cId="2499492046" sldId="333"/>
            <ac:picMk id="48" creationId="{D430CB66-B6D4-45F0-9EB7-65B6767A1041}"/>
          </ac:picMkLst>
        </pc:picChg>
        <pc:picChg chg="add del mod">
          <ac:chgData name="Trâm Trần" userId="b099f589bd29d12e" providerId="LiveId" clId="{723AB1E9-7B17-46A3-A387-35266F32CA49}" dt="2021-08-04T15:33:31.130" v="283" actId="478"/>
          <ac:picMkLst>
            <pc:docMk/>
            <pc:sldMk cId="2499492046" sldId="333"/>
            <ac:picMk id="52" creationId="{B40AD718-122A-49E1-A2EA-6D9E1162665E}"/>
          </ac:picMkLst>
        </pc:picChg>
        <pc:picChg chg="add del mod">
          <ac:chgData name="Trâm Trần" userId="b099f589bd29d12e" providerId="LiveId" clId="{723AB1E9-7B17-46A3-A387-35266F32CA49}" dt="2021-08-04T15:31:51.107" v="273" actId="478"/>
          <ac:picMkLst>
            <pc:docMk/>
            <pc:sldMk cId="2499492046" sldId="333"/>
            <ac:picMk id="54" creationId="{0884BD4B-CCC0-4647-9455-4434B96C7E98}"/>
          </ac:picMkLst>
        </pc:picChg>
        <pc:picChg chg="add del mod">
          <ac:chgData name="Trâm Trần" userId="b099f589bd29d12e" providerId="LiveId" clId="{723AB1E9-7B17-46A3-A387-35266F32CA49}" dt="2021-08-04T15:31:51.707" v="274" actId="478"/>
          <ac:picMkLst>
            <pc:docMk/>
            <pc:sldMk cId="2499492046" sldId="333"/>
            <ac:picMk id="56" creationId="{11DC8D69-FA7B-4F43-97AA-C4565119D90B}"/>
          </ac:picMkLst>
        </pc:picChg>
        <pc:picChg chg="add mod">
          <ac:chgData name="Trâm Trần" userId="b099f589bd29d12e" providerId="LiveId" clId="{723AB1E9-7B17-46A3-A387-35266F32CA49}" dt="2021-08-04T15:46:30.342" v="430" actId="1076"/>
          <ac:picMkLst>
            <pc:docMk/>
            <pc:sldMk cId="2499492046" sldId="333"/>
            <ac:picMk id="57" creationId="{5C73992A-9ABB-4337-B0DF-E76EADBE3ACF}"/>
          </ac:picMkLst>
        </pc:picChg>
        <pc:picChg chg="add mod">
          <ac:chgData name="Trâm Trần" userId="b099f589bd29d12e" providerId="LiveId" clId="{723AB1E9-7B17-46A3-A387-35266F32CA49}" dt="2021-08-04T15:36:57.788" v="329" actId="14100"/>
          <ac:picMkLst>
            <pc:docMk/>
            <pc:sldMk cId="2499492046" sldId="333"/>
            <ac:picMk id="59" creationId="{06DFA032-7625-44FE-8996-0D27FBDFD635}"/>
          </ac:picMkLst>
        </pc:picChg>
        <pc:picChg chg="add mod">
          <ac:chgData name="Trâm Trần" userId="b099f589bd29d12e" providerId="LiveId" clId="{723AB1E9-7B17-46A3-A387-35266F32CA49}" dt="2021-08-04T15:42:11.670" v="393" actId="1076"/>
          <ac:picMkLst>
            <pc:docMk/>
            <pc:sldMk cId="2499492046" sldId="333"/>
            <ac:picMk id="61" creationId="{DC2192BC-1F73-4CB7-85B6-7BCAB9F53356}"/>
          </ac:picMkLst>
        </pc:picChg>
        <pc:picChg chg="add mod">
          <ac:chgData name="Trâm Trần" userId="b099f589bd29d12e" providerId="LiveId" clId="{723AB1E9-7B17-46A3-A387-35266F32CA49}" dt="2021-08-04T15:47:01.267" v="440" actId="1076"/>
          <ac:picMkLst>
            <pc:docMk/>
            <pc:sldMk cId="2499492046" sldId="333"/>
            <ac:picMk id="62" creationId="{44D4877E-9CDD-4033-A41C-D8BF4A4F504C}"/>
          </ac:picMkLst>
        </pc:picChg>
        <pc:picChg chg="add mod">
          <ac:chgData name="Trâm Trần" userId="b099f589bd29d12e" providerId="LiveId" clId="{723AB1E9-7B17-46A3-A387-35266F32CA49}" dt="2021-08-04T15:54:24.395" v="637" actId="1076"/>
          <ac:picMkLst>
            <pc:docMk/>
            <pc:sldMk cId="2499492046" sldId="333"/>
            <ac:picMk id="111" creationId="{2BA731E5-EED9-46E8-82D9-CDE0CC436604}"/>
          </ac:picMkLst>
        </pc:picChg>
        <pc:picChg chg="add del mod">
          <ac:chgData name="Trâm Trần" userId="b099f589bd29d12e" providerId="LiveId" clId="{723AB1E9-7B17-46A3-A387-35266F32CA49}" dt="2021-08-04T14:55:34.257" v="96" actId="21"/>
          <ac:picMkLst>
            <pc:docMk/>
            <pc:sldMk cId="2499492046" sldId="333"/>
            <ac:picMk id="1026" creationId="{7192FC4F-FB51-4246-A581-927228E06AD7}"/>
          </ac:picMkLst>
        </pc:picChg>
        <pc:picChg chg="add mod">
          <ac:chgData name="Trâm Trần" userId="b099f589bd29d12e" providerId="LiveId" clId="{723AB1E9-7B17-46A3-A387-35266F32CA49}" dt="2021-08-04T15:49:13.235" v="478" actId="1076"/>
          <ac:picMkLst>
            <pc:docMk/>
            <pc:sldMk cId="2499492046" sldId="333"/>
            <ac:picMk id="1028" creationId="{BD70832B-C647-4C92-9D0C-853056FC87B6}"/>
          </ac:picMkLst>
        </pc:picChg>
        <pc:picChg chg="add mod">
          <ac:chgData name="Trâm Trần" userId="b099f589bd29d12e" providerId="LiveId" clId="{723AB1E9-7B17-46A3-A387-35266F32CA49}" dt="2021-08-04T15:46:17.282" v="426" actId="1076"/>
          <ac:picMkLst>
            <pc:docMk/>
            <pc:sldMk cId="2499492046" sldId="333"/>
            <ac:picMk id="1030" creationId="{FE6FAEE2-E1E5-42BF-9079-F77C31DBB36E}"/>
          </ac:picMkLst>
        </pc:picChg>
        <pc:picChg chg="add del">
          <ac:chgData name="Trâm Trần" userId="b099f589bd29d12e" providerId="LiveId" clId="{723AB1E9-7B17-46A3-A387-35266F32CA49}" dt="2021-08-04T15:36:25.420" v="314"/>
          <ac:picMkLst>
            <pc:docMk/>
            <pc:sldMk cId="2499492046" sldId="333"/>
            <ac:picMk id="1032" creationId="{AF2CE72A-A654-4708-876A-91F36C5E9F66}"/>
          </ac:picMkLst>
        </pc:picChg>
        <pc:cxnChg chg="add del">
          <ac:chgData name="Trâm Trần" userId="b099f589bd29d12e" providerId="LiveId" clId="{723AB1E9-7B17-46A3-A387-35266F32CA49}" dt="2021-08-04T15:44:51.451" v="413" actId="11529"/>
          <ac:cxnSpMkLst>
            <pc:docMk/>
            <pc:sldMk cId="2499492046" sldId="333"/>
            <ac:cxnSpMk id="65" creationId="{3FEE47AE-42DB-42EA-87E1-398D750C2166}"/>
          </ac:cxnSpMkLst>
        </pc:cxnChg>
        <pc:cxnChg chg="add mod">
          <ac:chgData name="Trâm Trần" userId="b099f589bd29d12e" providerId="LiveId" clId="{723AB1E9-7B17-46A3-A387-35266F32CA49}" dt="2021-08-04T15:37:40.968" v="338" actId="14100"/>
          <ac:cxnSpMkLst>
            <pc:docMk/>
            <pc:sldMk cId="2499492046" sldId="333"/>
            <ac:cxnSpMk id="71" creationId="{F82A0CF8-EAEC-4C45-8241-7FBAF4AB7EEA}"/>
          </ac:cxnSpMkLst>
        </pc:cxnChg>
        <pc:cxnChg chg="add mod">
          <ac:chgData name="Trâm Trần" userId="b099f589bd29d12e" providerId="LiveId" clId="{723AB1E9-7B17-46A3-A387-35266F32CA49}" dt="2021-08-04T15:37:47.695" v="341" actId="14100"/>
          <ac:cxnSpMkLst>
            <pc:docMk/>
            <pc:sldMk cId="2499492046" sldId="333"/>
            <ac:cxnSpMk id="73" creationId="{566B1114-7C77-4461-AF95-F9692B23578D}"/>
          </ac:cxnSpMkLst>
        </pc:cxnChg>
        <pc:cxnChg chg="add del mod">
          <ac:chgData name="Trâm Trần" userId="b099f589bd29d12e" providerId="LiveId" clId="{723AB1E9-7B17-46A3-A387-35266F32CA49}" dt="2021-08-04T15:54:30.257" v="638" actId="478"/>
          <ac:cxnSpMkLst>
            <pc:docMk/>
            <pc:sldMk cId="2499492046" sldId="333"/>
            <ac:cxnSpMk id="74" creationId="{D678C20D-D476-403C-8746-499E0AF274C8}"/>
          </ac:cxnSpMkLst>
        </pc:cxnChg>
        <pc:cxnChg chg="add mod">
          <ac:chgData name="Trâm Trần" userId="b099f589bd29d12e" providerId="LiveId" clId="{723AB1E9-7B17-46A3-A387-35266F32CA49}" dt="2021-08-04T15:37:53.161" v="344" actId="14100"/>
          <ac:cxnSpMkLst>
            <pc:docMk/>
            <pc:sldMk cId="2499492046" sldId="333"/>
            <ac:cxnSpMk id="75" creationId="{55B1774A-427F-458F-9DA9-83E0AA4A9365}"/>
          </ac:cxnSpMkLst>
        </pc:cxnChg>
        <pc:cxnChg chg="add del mod">
          <ac:chgData name="Trâm Trần" userId="b099f589bd29d12e" providerId="LiveId" clId="{723AB1E9-7B17-46A3-A387-35266F32CA49}" dt="2021-08-04T15:38:02.719" v="346" actId="21"/>
          <ac:cxnSpMkLst>
            <pc:docMk/>
            <pc:sldMk cId="2499492046" sldId="333"/>
            <ac:cxnSpMk id="77" creationId="{C67A9386-D193-44B9-B19A-1FD011464A3F}"/>
          </ac:cxnSpMkLst>
        </pc:cxnChg>
        <pc:cxnChg chg="add mod">
          <ac:chgData name="Trâm Trần" userId="b099f589bd29d12e" providerId="LiveId" clId="{723AB1E9-7B17-46A3-A387-35266F32CA49}" dt="2021-08-04T15:38:08.909" v="348" actId="1076"/>
          <ac:cxnSpMkLst>
            <pc:docMk/>
            <pc:sldMk cId="2499492046" sldId="333"/>
            <ac:cxnSpMk id="78" creationId="{FC20CE36-47F3-4EC5-90B0-3AFECB9E9341}"/>
          </ac:cxnSpMkLst>
        </pc:cxnChg>
        <pc:cxnChg chg="add mod">
          <ac:chgData name="Trâm Trần" userId="b099f589bd29d12e" providerId="LiveId" clId="{723AB1E9-7B17-46A3-A387-35266F32CA49}" dt="2021-08-04T15:38:13.999" v="350" actId="1076"/>
          <ac:cxnSpMkLst>
            <pc:docMk/>
            <pc:sldMk cId="2499492046" sldId="333"/>
            <ac:cxnSpMk id="79" creationId="{46936BD7-1CCF-44ED-81A7-E0E9E68233FB}"/>
          </ac:cxnSpMkLst>
        </pc:cxnChg>
        <pc:cxnChg chg="add mod">
          <ac:chgData name="Trâm Trần" userId="b099f589bd29d12e" providerId="LiveId" clId="{723AB1E9-7B17-46A3-A387-35266F32CA49}" dt="2021-08-04T15:38:20.405" v="353" actId="14100"/>
          <ac:cxnSpMkLst>
            <pc:docMk/>
            <pc:sldMk cId="2499492046" sldId="333"/>
            <ac:cxnSpMk id="80" creationId="{DF53B980-F3CF-4841-BD1D-EEAE2CF0E8F0}"/>
          </ac:cxnSpMkLst>
        </pc:cxnChg>
        <pc:cxnChg chg="add mod">
          <ac:chgData name="Trâm Trần" userId="b099f589bd29d12e" providerId="LiveId" clId="{723AB1E9-7B17-46A3-A387-35266F32CA49}" dt="2021-08-04T15:38:24.085" v="355" actId="1076"/>
          <ac:cxnSpMkLst>
            <pc:docMk/>
            <pc:sldMk cId="2499492046" sldId="333"/>
            <ac:cxnSpMk id="82" creationId="{27EEDF6F-3360-4CB1-BC55-FE3DA060611D}"/>
          </ac:cxnSpMkLst>
        </pc:cxnChg>
        <pc:cxnChg chg="add mod">
          <ac:chgData name="Trâm Trần" userId="b099f589bd29d12e" providerId="LiveId" clId="{723AB1E9-7B17-46A3-A387-35266F32CA49}" dt="2021-08-04T15:40:30.527" v="370" actId="14100"/>
          <ac:cxnSpMkLst>
            <pc:docMk/>
            <pc:sldMk cId="2499492046" sldId="333"/>
            <ac:cxnSpMk id="83" creationId="{58CF7BD3-AF78-41C2-BCCB-5DA8478BE570}"/>
          </ac:cxnSpMkLst>
        </pc:cxnChg>
        <pc:cxnChg chg="add mod">
          <ac:chgData name="Trâm Trần" userId="b099f589bd29d12e" providerId="LiveId" clId="{723AB1E9-7B17-46A3-A387-35266F32CA49}" dt="2021-08-04T15:40:07.496" v="368" actId="14100"/>
          <ac:cxnSpMkLst>
            <pc:docMk/>
            <pc:sldMk cId="2499492046" sldId="333"/>
            <ac:cxnSpMk id="85" creationId="{CF066306-F56C-4B6C-84F7-949D6E808D31}"/>
          </ac:cxnSpMkLst>
        </pc:cxnChg>
        <pc:cxnChg chg="add del mod">
          <ac:chgData name="Trâm Trần" userId="b099f589bd29d12e" providerId="LiveId" clId="{723AB1E9-7B17-46A3-A387-35266F32CA49}" dt="2021-08-04T15:48:32.882" v="463" actId="478"/>
          <ac:cxnSpMkLst>
            <pc:docMk/>
            <pc:sldMk cId="2499492046" sldId="333"/>
            <ac:cxnSpMk id="88" creationId="{B104CBD2-6FF3-46C5-8605-CCFB65D2B8B7}"/>
          </ac:cxnSpMkLst>
        </pc:cxnChg>
        <pc:cxnChg chg="add mod">
          <ac:chgData name="Trâm Trần" userId="b099f589bd29d12e" providerId="LiveId" clId="{723AB1E9-7B17-46A3-A387-35266F32CA49}" dt="2021-08-04T15:41:44.944" v="392" actId="14100"/>
          <ac:cxnSpMkLst>
            <pc:docMk/>
            <pc:sldMk cId="2499492046" sldId="333"/>
            <ac:cxnSpMk id="90" creationId="{B0C3FB0E-AE89-4465-969C-67BEAA0E984E}"/>
          </ac:cxnSpMkLst>
        </pc:cxnChg>
        <pc:cxnChg chg="add del mod">
          <ac:chgData name="Trâm Trần" userId="b099f589bd29d12e" providerId="LiveId" clId="{723AB1E9-7B17-46A3-A387-35266F32CA49}" dt="2021-08-04T15:41:29.826" v="386" actId="478"/>
          <ac:cxnSpMkLst>
            <pc:docMk/>
            <pc:sldMk cId="2499492046" sldId="333"/>
            <ac:cxnSpMk id="92" creationId="{9F45126A-EFE5-4EB8-BE33-FDB47A53AD2A}"/>
          </ac:cxnSpMkLst>
        </pc:cxnChg>
        <pc:cxnChg chg="add mod">
          <ac:chgData name="Trâm Trần" userId="b099f589bd29d12e" providerId="LiveId" clId="{723AB1E9-7B17-46A3-A387-35266F32CA49}" dt="2021-08-04T15:41:39.924" v="390" actId="14100"/>
          <ac:cxnSpMkLst>
            <pc:docMk/>
            <pc:sldMk cId="2499492046" sldId="333"/>
            <ac:cxnSpMk id="98" creationId="{CBB3E08F-EB1A-4218-8E09-36F767DE100C}"/>
          </ac:cxnSpMkLst>
        </pc:cxnChg>
        <pc:cxnChg chg="add mod">
          <ac:chgData name="Trâm Trần" userId="b099f589bd29d12e" providerId="LiveId" clId="{723AB1E9-7B17-46A3-A387-35266F32CA49}" dt="2021-08-04T15:45:47.659" v="420" actId="17032"/>
          <ac:cxnSpMkLst>
            <pc:docMk/>
            <pc:sldMk cId="2499492046" sldId="333"/>
            <ac:cxnSpMk id="101" creationId="{6B5E6F4E-4A4D-4316-9379-0B6DDBD51801}"/>
          </ac:cxnSpMkLst>
        </pc:cxnChg>
        <pc:cxnChg chg="add del mod">
          <ac:chgData name="Trâm Trần" userId="b099f589bd29d12e" providerId="LiveId" clId="{723AB1E9-7B17-46A3-A387-35266F32CA49}" dt="2021-08-04T15:42:40.826" v="401" actId="478"/>
          <ac:cxnSpMkLst>
            <pc:docMk/>
            <pc:sldMk cId="2499492046" sldId="333"/>
            <ac:cxnSpMk id="103" creationId="{AC56AF9B-C665-42F8-9E52-CF40F3BD3E1A}"/>
          </ac:cxnSpMkLst>
        </pc:cxnChg>
        <pc:cxnChg chg="add del mod">
          <ac:chgData name="Trâm Trần" userId="b099f589bd29d12e" providerId="LiveId" clId="{723AB1E9-7B17-46A3-A387-35266F32CA49}" dt="2021-08-04T15:49:51.921" v="483" actId="478"/>
          <ac:cxnSpMkLst>
            <pc:docMk/>
            <pc:sldMk cId="2499492046" sldId="333"/>
            <ac:cxnSpMk id="104" creationId="{2B28588E-D11C-4B02-B88A-07E9CF096BE4}"/>
          </ac:cxnSpMkLst>
        </pc:cxnChg>
        <pc:cxnChg chg="add mod">
          <ac:chgData name="Trâm Trần" userId="b099f589bd29d12e" providerId="LiveId" clId="{723AB1E9-7B17-46A3-A387-35266F32CA49}" dt="2021-08-04T15:50:11.579" v="487" actId="208"/>
          <ac:cxnSpMkLst>
            <pc:docMk/>
            <pc:sldMk cId="2499492046" sldId="333"/>
            <ac:cxnSpMk id="107" creationId="{4A39B983-DF09-450F-AA0F-D977A7651B01}"/>
          </ac:cxnSpMkLst>
        </pc:cxnChg>
        <pc:cxnChg chg="add mod">
          <ac:chgData name="Trâm Trần" userId="b099f589bd29d12e" providerId="LiveId" clId="{723AB1E9-7B17-46A3-A387-35266F32CA49}" dt="2021-08-04T15:47:11.706" v="441" actId="208"/>
          <ac:cxnSpMkLst>
            <pc:docMk/>
            <pc:sldMk cId="2499492046" sldId="333"/>
            <ac:cxnSpMk id="113" creationId="{F19E4B0C-D9E8-4A27-8E12-5D00601CEF7E}"/>
          </ac:cxnSpMkLst>
        </pc:cxnChg>
        <pc:cxnChg chg="add mod">
          <ac:chgData name="Trâm Trần" userId="b099f589bd29d12e" providerId="LiveId" clId="{723AB1E9-7B17-46A3-A387-35266F32CA49}" dt="2021-08-04T15:47:16.290" v="442" actId="208"/>
          <ac:cxnSpMkLst>
            <pc:docMk/>
            <pc:sldMk cId="2499492046" sldId="333"/>
            <ac:cxnSpMk id="114" creationId="{2326D2A6-F2F1-4881-AC08-5CFFE73D1D9F}"/>
          </ac:cxnSpMkLst>
        </pc:cxnChg>
        <pc:cxnChg chg="add mod">
          <ac:chgData name="Trâm Trần" userId="b099f589bd29d12e" providerId="LiveId" clId="{723AB1E9-7B17-46A3-A387-35266F32CA49}" dt="2021-08-04T15:54:46.279" v="641" actId="1582"/>
          <ac:cxnSpMkLst>
            <pc:docMk/>
            <pc:sldMk cId="2499492046" sldId="333"/>
            <ac:cxnSpMk id="115" creationId="{57B0F2EE-38B2-4748-8A9B-CBFADEAD76AD}"/>
          </ac:cxnSpMkLst>
        </pc:cxnChg>
        <pc:cxnChg chg="add mod">
          <ac:chgData name="Trâm Trần" userId="b099f589bd29d12e" providerId="LiveId" clId="{723AB1E9-7B17-46A3-A387-35266F32CA49}" dt="2021-08-04T15:47:39.781" v="449" actId="14100"/>
          <ac:cxnSpMkLst>
            <pc:docMk/>
            <pc:sldMk cId="2499492046" sldId="333"/>
            <ac:cxnSpMk id="117" creationId="{D9B2E8F1-8DE6-41B4-9B0E-2B923CE8202E}"/>
          </ac:cxnSpMkLst>
        </pc:cxnChg>
        <pc:cxnChg chg="add mod">
          <ac:chgData name="Trâm Trần" userId="b099f589bd29d12e" providerId="LiveId" clId="{723AB1E9-7B17-46A3-A387-35266F32CA49}" dt="2021-08-04T15:57:51.335" v="647" actId="14100"/>
          <ac:cxnSpMkLst>
            <pc:docMk/>
            <pc:sldMk cId="2499492046" sldId="333"/>
            <ac:cxnSpMk id="118" creationId="{E86C3DEE-D995-431D-B68D-370628582EEC}"/>
          </ac:cxnSpMkLst>
        </pc:cxnChg>
        <pc:cxnChg chg="add mod">
          <ac:chgData name="Trâm Trần" userId="b099f589bd29d12e" providerId="LiveId" clId="{723AB1E9-7B17-46A3-A387-35266F32CA49}" dt="2021-08-04T15:48:44.248" v="468" actId="14100"/>
          <ac:cxnSpMkLst>
            <pc:docMk/>
            <pc:sldMk cId="2499492046" sldId="333"/>
            <ac:cxnSpMk id="131" creationId="{761927E8-F0AF-4DAE-A828-DBE2429E738C}"/>
          </ac:cxnSpMkLst>
        </pc:cxnChg>
        <pc:cxnChg chg="add mod">
          <ac:chgData name="Trâm Trần" userId="b099f589bd29d12e" providerId="LiveId" clId="{723AB1E9-7B17-46A3-A387-35266F32CA49}" dt="2021-08-04T15:49:18.607" v="480" actId="14100"/>
          <ac:cxnSpMkLst>
            <pc:docMk/>
            <pc:sldMk cId="2499492046" sldId="333"/>
            <ac:cxnSpMk id="134" creationId="{F271624F-7A19-42DF-A6AB-D30B087853CD}"/>
          </ac:cxnSpMkLst>
        </pc:cxnChg>
        <pc:cxnChg chg="add mod">
          <ac:chgData name="Trâm Trần" userId="b099f589bd29d12e" providerId="LiveId" clId="{723AB1E9-7B17-46A3-A387-35266F32CA49}" dt="2021-08-04T15:37:34.686" v="335" actId="208"/>
          <ac:cxnSpMkLst>
            <pc:docMk/>
            <pc:sldMk cId="2499492046" sldId="333"/>
            <ac:cxnSpMk id="1024" creationId="{359A341F-995E-4139-8D07-146F9DA5C138}"/>
          </ac:cxnSpMkLst>
        </pc:cxnChg>
        <pc:cxnChg chg="add mod">
          <ac:chgData name="Trâm Trần" userId="b099f589bd29d12e" providerId="LiveId" clId="{723AB1E9-7B17-46A3-A387-35266F32CA49}" dt="2021-08-04T15:45:47.005" v="418" actId="17032"/>
          <ac:cxnSpMkLst>
            <pc:docMk/>
            <pc:sldMk cId="2499492046" sldId="333"/>
            <ac:cxnSpMk id="1051" creationId="{214F4A21-CD3A-4CC4-8002-78B5AE40DE16}"/>
          </ac:cxnSpMkLst>
        </pc:cxnChg>
        <pc:cxnChg chg="add mod">
          <ac:chgData name="Trâm Trần" userId="b099f589bd29d12e" providerId="LiveId" clId="{723AB1E9-7B17-46A3-A387-35266F32CA49}" dt="2021-08-04T15:45:50.907" v="423" actId="1582"/>
          <ac:cxnSpMkLst>
            <pc:docMk/>
            <pc:sldMk cId="2499492046" sldId="333"/>
            <ac:cxnSpMk id="1053" creationId="{B23A5539-9710-4C15-92EA-C395464D82C4}"/>
          </ac:cxnSpMkLst>
        </pc:cxnChg>
        <pc:cxnChg chg="add mod">
          <ac:chgData name="Trâm Trần" userId="b099f589bd29d12e" providerId="LiveId" clId="{723AB1E9-7B17-46A3-A387-35266F32CA49}" dt="2021-08-04T15:45:47.349" v="419" actId="17032"/>
          <ac:cxnSpMkLst>
            <pc:docMk/>
            <pc:sldMk cId="2499492046" sldId="333"/>
            <ac:cxnSpMk id="1055" creationId="{70CADE49-1D2B-4052-808E-CA1826F8E111}"/>
          </ac:cxnSpMkLst>
        </pc:cxnChg>
      </pc:sldChg>
      <pc:sldChg chg="addSp delSp modSp add mod ord delAnim modAnim">
        <pc:chgData name="Trâm Trần" userId="b099f589bd29d12e" providerId="LiveId" clId="{723AB1E9-7B17-46A3-A387-35266F32CA49}" dt="2021-08-10T22:34:43.957" v="2472" actId="1076"/>
        <pc:sldMkLst>
          <pc:docMk/>
          <pc:sldMk cId="2532317582" sldId="334"/>
        </pc:sldMkLst>
        <pc:spChg chg="add mod">
          <ac:chgData name="Trâm Trần" userId="b099f589bd29d12e" providerId="LiveId" clId="{723AB1E9-7B17-46A3-A387-35266F32CA49}" dt="2021-08-05T23:28:40.288" v="901" actId="1076"/>
          <ac:spMkLst>
            <pc:docMk/>
            <pc:sldMk cId="2532317582" sldId="334"/>
            <ac:spMk id="2" creationId="{53D5DB44-449E-46E4-947F-5991BC2CFE0A}"/>
          </ac:spMkLst>
        </pc:spChg>
        <pc:spChg chg="add del mod">
          <ac:chgData name="Trâm Trần" userId="b099f589bd29d12e" providerId="LiveId" clId="{723AB1E9-7B17-46A3-A387-35266F32CA49}" dt="2021-08-10T16:52:02.327" v="1057" actId="11529"/>
          <ac:spMkLst>
            <pc:docMk/>
            <pc:sldMk cId="2532317582" sldId="334"/>
            <ac:spMk id="3" creationId="{C3EBABA6-9139-47C8-93DE-3AD3555FF10D}"/>
          </ac:spMkLst>
        </pc:spChg>
        <pc:spChg chg="mod">
          <ac:chgData name="Trâm Trần" userId="b099f589bd29d12e" providerId="LiveId" clId="{723AB1E9-7B17-46A3-A387-35266F32CA49}" dt="2021-08-10T16:54:19.774" v="1078" actId="1076"/>
          <ac:spMkLst>
            <pc:docMk/>
            <pc:sldMk cId="2532317582" sldId="334"/>
            <ac:spMk id="6" creationId="{F31DE714-C96C-471F-A842-5D8560743D9F}"/>
          </ac:spMkLst>
        </pc:spChg>
        <pc:spChg chg="mod">
          <ac:chgData name="Trâm Trần" userId="b099f589bd29d12e" providerId="LiveId" clId="{723AB1E9-7B17-46A3-A387-35266F32CA49}" dt="2021-08-10T16:58:44.461" v="1159" actId="20577"/>
          <ac:spMkLst>
            <pc:docMk/>
            <pc:sldMk cId="2532317582" sldId="334"/>
            <ac:spMk id="26" creationId="{025C7F8F-153B-4EFB-AD82-21A535B1EF29}"/>
          </ac:spMkLst>
        </pc:spChg>
        <pc:spChg chg="del">
          <ac:chgData name="Trâm Trần" userId="b099f589bd29d12e" providerId="LiveId" clId="{723AB1E9-7B17-46A3-A387-35266F32CA49}" dt="2021-08-04T15:58:24.964" v="650" actId="478"/>
          <ac:spMkLst>
            <pc:docMk/>
            <pc:sldMk cId="2532317582" sldId="334"/>
            <ac:spMk id="27" creationId="{08273964-5091-4215-94C3-FCDB04AD0AA9}"/>
          </ac:spMkLst>
        </pc:spChg>
        <pc:spChg chg="del">
          <ac:chgData name="Trâm Trần" userId="b099f589bd29d12e" providerId="LiveId" clId="{723AB1E9-7B17-46A3-A387-35266F32CA49}" dt="2021-08-04T15:58:32.218" v="655" actId="478"/>
          <ac:spMkLst>
            <pc:docMk/>
            <pc:sldMk cId="2532317582" sldId="334"/>
            <ac:spMk id="28" creationId="{A0AC3E5D-7A6D-42C3-9EB7-38577E94003A}"/>
          </ac:spMkLst>
        </pc:spChg>
        <pc:spChg chg="del">
          <ac:chgData name="Trâm Trần" userId="b099f589bd29d12e" providerId="LiveId" clId="{723AB1E9-7B17-46A3-A387-35266F32CA49}" dt="2021-08-04T15:58:33.713" v="656" actId="478"/>
          <ac:spMkLst>
            <pc:docMk/>
            <pc:sldMk cId="2532317582" sldId="334"/>
            <ac:spMk id="29" creationId="{05A987A5-0610-4A31-A0C8-48FB2EF85BFA}"/>
          </ac:spMkLst>
        </pc:spChg>
        <pc:spChg chg="mod">
          <ac:chgData name="Trâm Trần" userId="b099f589bd29d12e" providerId="LiveId" clId="{723AB1E9-7B17-46A3-A387-35266F32CA49}" dt="2021-08-05T23:29:20.692" v="905" actId="1076"/>
          <ac:spMkLst>
            <pc:docMk/>
            <pc:sldMk cId="2532317582" sldId="334"/>
            <ac:spMk id="51" creationId="{AD498D54-56C9-4AEB-AAC3-8F1368DA9B0B}"/>
          </ac:spMkLst>
        </pc:spChg>
        <pc:spChg chg="del">
          <ac:chgData name="Trâm Trần" userId="b099f589bd29d12e" providerId="LiveId" clId="{723AB1E9-7B17-46A3-A387-35266F32CA49}" dt="2021-08-04T15:58:29.250" v="652" actId="478"/>
          <ac:spMkLst>
            <pc:docMk/>
            <pc:sldMk cId="2532317582" sldId="334"/>
            <ac:spMk id="52" creationId="{690E568F-E6FC-4DDF-8895-8279E5742268}"/>
          </ac:spMkLst>
        </pc:spChg>
        <pc:spChg chg="add mod">
          <ac:chgData name="Trâm Trần" userId="b099f589bd29d12e" providerId="LiveId" clId="{723AB1E9-7B17-46A3-A387-35266F32CA49}" dt="2021-08-04T15:58:57.125" v="661"/>
          <ac:spMkLst>
            <pc:docMk/>
            <pc:sldMk cId="2532317582" sldId="334"/>
            <ac:spMk id="63" creationId="{0337DA66-3378-46A3-98EB-518F64A2D8C7}"/>
          </ac:spMkLst>
        </pc:spChg>
        <pc:spChg chg="add mod">
          <ac:chgData name="Trâm Trần" userId="b099f589bd29d12e" providerId="LiveId" clId="{723AB1E9-7B17-46A3-A387-35266F32CA49}" dt="2021-08-04T15:58:57.125" v="661"/>
          <ac:spMkLst>
            <pc:docMk/>
            <pc:sldMk cId="2532317582" sldId="334"/>
            <ac:spMk id="64" creationId="{1D76DDD0-069A-42A2-B41A-ECA665630957}"/>
          </ac:spMkLst>
        </pc:spChg>
        <pc:spChg chg="add mod">
          <ac:chgData name="Trâm Trần" userId="b099f589bd29d12e" providerId="LiveId" clId="{723AB1E9-7B17-46A3-A387-35266F32CA49}" dt="2021-08-10T17:39:42.686" v="1338" actId="1582"/>
          <ac:spMkLst>
            <pc:docMk/>
            <pc:sldMk cId="2532317582" sldId="334"/>
            <ac:spMk id="86" creationId="{D9587CF0-BA02-4345-8638-2A8DA6F82609}"/>
          </ac:spMkLst>
        </pc:spChg>
        <pc:spChg chg="add mod">
          <ac:chgData name="Trâm Trần" userId="b099f589bd29d12e" providerId="LiveId" clId="{723AB1E9-7B17-46A3-A387-35266F32CA49}" dt="2021-08-08T09:28:12.570" v="987" actId="1076"/>
          <ac:spMkLst>
            <pc:docMk/>
            <pc:sldMk cId="2532317582" sldId="334"/>
            <ac:spMk id="93" creationId="{2B80506F-FD9E-4210-AF92-80FBC2518256}"/>
          </ac:spMkLst>
        </pc:spChg>
        <pc:spChg chg="add mod">
          <ac:chgData name="Trâm Trần" userId="b099f589bd29d12e" providerId="LiveId" clId="{723AB1E9-7B17-46A3-A387-35266F32CA49}" dt="2021-08-08T09:28:18.902" v="988" actId="1076"/>
          <ac:spMkLst>
            <pc:docMk/>
            <pc:sldMk cId="2532317582" sldId="334"/>
            <ac:spMk id="94" creationId="{08EF3268-A9A5-49D9-ADA9-97481FBCBC06}"/>
          </ac:spMkLst>
        </pc:spChg>
        <pc:spChg chg="add mod">
          <ac:chgData name="Trâm Trần" userId="b099f589bd29d12e" providerId="LiveId" clId="{723AB1E9-7B17-46A3-A387-35266F32CA49}" dt="2021-08-04T15:58:57.125" v="661"/>
          <ac:spMkLst>
            <pc:docMk/>
            <pc:sldMk cId="2532317582" sldId="334"/>
            <ac:spMk id="95" creationId="{E0E2E109-0C6B-4BB9-8D2C-21B645DB8311}"/>
          </ac:spMkLst>
        </pc:spChg>
        <pc:spChg chg="add mod">
          <ac:chgData name="Trâm Trần" userId="b099f589bd29d12e" providerId="LiveId" clId="{723AB1E9-7B17-46A3-A387-35266F32CA49}" dt="2021-08-04T15:58:57.125" v="661"/>
          <ac:spMkLst>
            <pc:docMk/>
            <pc:sldMk cId="2532317582" sldId="334"/>
            <ac:spMk id="96" creationId="{29417A5D-B892-4FB1-8C09-9CB8FF39B1AA}"/>
          </ac:spMkLst>
        </pc:spChg>
        <pc:spChg chg="add mod">
          <ac:chgData name="Trâm Trần" userId="b099f589bd29d12e" providerId="LiveId" clId="{723AB1E9-7B17-46A3-A387-35266F32CA49}" dt="2021-08-10T22:33:46.809" v="2462" actId="1076"/>
          <ac:spMkLst>
            <pc:docMk/>
            <pc:sldMk cId="2532317582" sldId="334"/>
            <ac:spMk id="97" creationId="{EC9EAB13-554F-4AFB-B193-9F8D763D38ED}"/>
          </ac:spMkLst>
        </pc:spChg>
        <pc:spChg chg="add mod">
          <ac:chgData name="Trâm Trần" userId="b099f589bd29d12e" providerId="LiveId" clId="{723AB1E9-7B17-46A3-A387-35266F32CA49}" dt="2021-08-10T22:33:50.129" v="2463" actId="1076"/>
          <ac:spMkLst>
            <pc:docMk/>
            <pc:sldMk cId="2532317582" sldId="334"/>
            <ac:spMk id="98" creationId="{686163A5-7378-42FD-8FFC-87FE48A34B25}"/>
          </ac:spMkLst>
        </pc:spChg>
        <pc:spChg chg="add mod">
          <ac:chgData name="Trâm Trần" userId="b099f589bd29d12e" providerId="LiveId" clId="{723AB1E9-7B17-46A3-A387-35266F32CA49}" dt="2021-08-10T16:55:33.100" v="1089" actId="1076"/>
          <ac:spMkLst>
            <pc:docMk/>
            <pc:sldMk cId="2532317582" sldId="334"/>
            <ac:spMk id="99" creationId="{F4DE33EB-5389-4A56-94FA-73DF4CA83B3D}"/>
          </ac:spMkLst>
        </pc:spChg>
        <pc:spChg chg="add mod">
          <ac:chgData name="Trâm Trần" userId="b099f589bd29d12e" providerId="LiveId" clId="{723AB1E9-7B17-46A3-A387-35266F32CA49}" dt="2021-08-08T05:37:53.816" v="950" actId="1076"/>
          <ac:spMkLst>
            <pc:docMk/>
            <pc:sldMk cId="2532317582" sldId="334"/>
            <ac:spMk id="100" creationId="{B271AB2A-288F-4B9B-94C4-0139FEDD9EB9}"/>
          </ac:spMkLst>
        </pc:spChg>
        <pc:spChg chg="add mod">
          <ac:chgData name="Trâm Trần" userId="b099f589bd29d12e" providerId="LiveId" clId="{723AB1E9-7B17-46A3-A387-35266F32CA49}" dt="2021-08-08T05:37:43.071" v="948" actId="1076"/>
          <ac:spMkLst>
            <pc:docMk/>
            <pc:sldMk cId="2532317582" sldId="334"/>
            <ac:spMk id="101" creationId="{772D87BC-E951-4598-B2E0-79CC33A0F35E}"/>
          </ac:spMkLst>
        </pc:spChg>
        <pc:spChg chg="add mod">
          <ac:chgData name="Trâm Trần" userId="b099f589bd29d12e" providerId="LiveId" clId="{723AB1E9-7B17-46A3-A387-35266F32CA49}" dt="2021-08-10T17:39:37.261" v="1337" actId="1582"/>
          <ac:spMkLst>
            <pc:docMk/>
            <pc:sldMk cId="2532317582" sldId="334"/>
            <ac:spMk id="102" creationId="{323A2483-4076-4F96-8408-1C4E9BD74E0B}"/>
          </ac:spMkLst>
        </pc:spChg>
        <pc:spChg chg="add del mod">
          <ac:chgData name="Trâm Trần" userId="b099f589bd29d12e" providerId="LiveId" clId="{723AB1E9-7B17-46A3-A387-35266F32CA49}" dt="2021-08-10T13:30:28.883" v="1048" actId="478"/>
          <ac:spMkLst>
            <pc:docMk/>
            <pc:sldMk cId="2532317582" sldId="334"/>
            <ac:spMk id="102" creationId="{4DF95530-C9D6-4159-B136-58983A33D2F0}"/>
          </ac:spMkLst>
        </pc:spChg>
        <pc:spChg chg="add mod">
          <ac:chgData name="Trâm Trần" userId="b099f589bd29d12e" providerId="LiveId" clId="{723AB1E9-7B17-46A3-A387-35266F32CA49}" dt="2021-08-10T16:55:37.164" v="1090" actId="1076"/>
          <ac:spMkLst>
            <pc:docMk/>
            <pc:sldMk cId="2532317582" sldId="334"/>
            <ac:spMk id="103" creationId="{53DB3748-A932-45E5-B9D0-A8C75657E278}"/>
          </ac:spMkLst>
        </pc:spChg>
        <pc:spChg chg="add mod">
          <ac:chgData name="Trâm Trần" userId="b099f589bd29d12e" providerId="LiveId" clId="{723AB1E9-7B17-46A3-A387-35266F32CA49}" dt="2021-08-10T22:34:43.957" v="2472" actId="1076"/>
          <ac:spMkLst>
            <pc:docMk/>
            <pc:sldMk cId="2532317582" sldId="334"/>
            <ac:spMk id="104" creationId="{88C50C78-675B-41CF-A97E-818181A2C24A}"/>
          </ac:spMkLst>
        </pc:spChg>
        <pc:spChg chg="add del mod">
          <ac:chgData name="Trâm Trần" userId="b099f589bd29d12e" providerId="LiveId" clId="{723AB1E9-7B17-46A3-A387-35266F32CA49}" dt="2021-08-10T16:56:52.715" v="1100"/>
          <ac:spMkLst>
            <pc:docMk/>
            <pc:sldMk cId="2532317582" sldId="334"/>
            <ac:spMk id="104" creationId="{D6FAC80F-7A98-43DA-AA20-B3E342F9512E}"/>
          </ac:spMkLst>
        </pc:spChg>
        <pc:spChg chg="add mod">
          <ac:chgData name="Trâm Trần" userId="b099f589bd29d12e" providerId="LiveId" clId="{723AB1E9-7B17-46A3-A387-35266F32CA49}" dt="2021-08-10T22:34:18.153" v="2468" actId="1076"/>
          <ac:spMkLst>
            <pc:docMk/>
            <pc:sldMk cId="2532317582" sldId="334"/>
            <ac:spMk id="105" creationId="{3C6EE0E7-98B1-429E-9036-A82C2A282EBC}"/>
          </ac:spMkLst>
        </pc:spChg>
        <pc:spChg chg="add mod">
          <ac:chgData name="Trâm Trần" userId="b099f589bd29d12e" providerId="LiveId" clId="{723AB1E9-7B17-46A3-A387-35266F32CA49}" dt="2021-08-10T22:34:33.654" v="2470" actId="14100"/>
          <ac:spMkLst>
            <pc:docMk/>
            <pc:sldMk cId="2532317582" sldId="334"/>
            <ac:spMk id="106" creationId="{B2DF61F7-895B-4D5A-9AAC-9F7697FB9188}"/>
          </ac:spMkLst>
        </pc:spChg>
        <pc:spChg chg="add mod">
          <ac:chgData name="Trâm Trần" userId="b099f589bd29d12e" providerId="LiveId" clId="{723AB1E9-7B17-46A3-A387-35266F32CA49}" dt="2021-08-10T22:34:27.576" v="2469" actId="14100"/>
          <ac:spMkLst>
            <pc:docMk/>
            <pc:sldMk cId="2532317582" sldId="334"/>
            <ac:spMk id="109" creationId="{8818754A-0B9F-4278-8CA6-EA5CB5F65D0C}"/>
          </ac:spMkLst>
        </pc:spChg>
        <pc:spChg chg="add mod">
          <ac:chgData name="Trâm Trần" userId="b099f589bd29d12e" providerId="LiveId" clId="{723AB1E9-7B17-46A3-A387-35266F32CA49}" dt="2021-08-10T22:34:08.885" v="2467" actId="14100"/>
          <ac:spMkLst>
            <pc:docMk/>
            <pc:sldMk cId="2532317582" sldId="334"/>
            <ac:spMk id="110" creationId="{6844B3C7-4200-467D-9F8D-9BEC1602ECAE}"/>
          </ac:spMkLst>
        </pc:spChg>
        <pc:grpChg chg="del">
          <ac:chgData name="Trâm Trần" userId="b099f589bd29d12e" providerId="LiveId" clId="{723AB1E9-7B17-46A3-A387-35266F32CA49}" dt="2021-08-04T15:58:27.827" v="651" actId="478"/>
          <ac:grpSpMkLst>
            <pc:docMk/>
            <pc:sldMk cId="2532317582" sldId="334"/>
            <ac:grpSpMk id="42" creationId="{CB35499F-31C8-48B2-9D03-673865EDEDAD}"/>
          </ac:grpSpMkLst>
        </pc:grpChg>
        <pc:picChg chg="del">
          <ac:chgData name="Trâm Trần" userId="b099f589bd29d12e" providerId="LiveId" clId="{723AB1E9-7B17-46A3-A387-35266F32CA49}" dt="2021-08-04T15:58:40.873" v="659" actId="478"/>
          <ac:picMkLst>
            <pc:docMk/>
            <pc:sldMk cId="2532317582" sldId="334"/>
            <ac:picMk id="5" creationId="{CD2E20F4-7799-4C6E-A9F1-60BEB6D63E19}"/>
          </ac:picMkLst>
        </pc:picChg>
        <pc:picChg chg="del">
          <ac:chgData name="Trâm Trần" userId="b099f589bd29d12e" providerId="LiveId" clId="{723AB1E9-7B17-46A3-A387-35266F32CA49}" dt="2021-08-04T15:58:23.536" v="649" actId="478"/>
          <ac:picMkLst>
            <pc:docMk/>
            <pc:sldMk cId="2532317582" sldId="334"/>
            <ac:picMk id="30" creationId="{CCC5E009-2018-487F-AD17-B68436105498}"/>
          </ac:picMkLst>
        </pc:picChg>
        <pc:picChg chg="del">
          <ac:chgData name="Trâm Trần" userId="b099f589bd29d12e" providerId="LiveId" clId="{723AB1E9-7B17-46A3-A387-35266F32CA49}" dt="2021-08-04T15:58:35.738" v="657" actId="478"/>
          <ac:picMkLst>
            <pc:docMk/>
            <pc:sldMk cId="2532317582" sldId="334"/>
            <ac:picMk id="31" creationId="{E0760C1A-D6D3-4A08-A9FB-E97C44A9744E}"/>
          </ac:picMkLst>
        </pc:picChg>
        <pc:picChg chg="del">
          <ac:chgData name="Trâm Trần" userId="b099f589bd29d12e" providerId="LiveId" clId="{723AB1E9-7B17-46A3-A387-35266F32CA49}" dt="2021-08-04T15:58:31.049" v="654" actId="478"/>
          <ac:picMkLst>
            <pc:docMk/>
            <pc:sldMk cId="2532317582" sldId="334"/>
            <ac:picMk id="32" creationId="{75F03D34-EF51-4EE5-9A24-38004FDBF840}"/>
          </ac:picMkLst>
        </pc:picChg>
        <pc:picChg chg="add mod">
          <ac:chgData name="Trâm Trần" userId="b099f589bd29d12e" providerId="LiveId" clId="{723AB1E9-7B17-46A3-A387-35266F32CA49}" dt="2021-08-04T15:58:57.125" v="661"/>
          <ac:picMkLst>
            <pc:docMk/>
            <pc:sldMk cId="2532317582" sldId="334"/>
            <ac:picMk id="47" creationId="{33DECEC2-8446-455B-8190-22C7A071B112}"/>
          </ac:picMkLst>
        </pc:picChg>
        <pc:picChg chg="add mod">
          <ac:chgData name="Trâm Trần" userId="b099f589bd29d12e" providerId="LiveId" clId="{723AB1E9-7B17-46A3-A387-35266F32CA49}" dt="2021-08-04T15:58:57.125" v="661"/>
          <ac:picMkLst>
            <pc:docMk/>
            <pc:sldMk cId="2532317582" sldId="334"/>
            <ac:picMk id="54" creationId="{A4F7EB8A-2429-4F1D-8BFB-C6F71E0515EC}"/>
          </ac:picMkLst>
        </pc:picChg>
        <pc:picChg chg="add mod">
          <ac:chgData name="Trâm Trần" userId="b099f589bd29d12e" providerId="LiveId" clId="{723AB1E9-7B17-46A3-A387-35266F32CA49}" dt="2021-08-04T15:58:57.125" v="661"/>
          <ac:picMkLst>
            <pc:docMk/>
            <pc:sldMk cId="2532317582" sldId="334"/>
            <ac:picMk id="55" creationId="{54FA6FCE-CD90-4BA7-9E22-1921EB029E56}"/>
          </ac:picMkLst>
        </pc:picChg>
        <pc:picChg chg="add mod">
          <ac:chgData name="Trâm Trần" userId="b099f589bd29d12e" providerId="LiveId" clId="{723AB1E9-7B17-46A3-A387-35266F32CA49}" dt="2021-08-04T15:58:57.125" v="661"/>
          <ac:picMkLst>
            <pc:docMk/>
            <pc:sldMk cId="2532317582" sldId="334"/>
            <ac:picMk id="56" creationId="{C4D0E710-A577-4DCB-A33C-D473664ACEFC}"/>
          </ac:picMkLst>
        </pc:picChg>
        <pc:picChg chg="add mod">
          <ac:chgData name="Trâm Trần" userId="b099f589bd29d12e" providerId="LiveId" clId="{723AB1E9-7B17-46A3-A387-35266F32CA49}" dt="2021-08-04T15:58:57.125" v="661"/>
          <ac:picMkLst>
            <pc:docMk/>
            <pc:sldMk cId="2532317582" sldId="334"/>
            <ac:picMk id="57" creationId="{A99A301C-E559-4141-B1F4-57EAA5D948F6}"/>
          </ac:picMkLst>
        </pc:picChg>
        <pc:picChg chg="add mod">
          <ac:chgData name="Trâm Trần" userId="b099f589bd29d12e" providerId="LiveId" clId="{723AB1E9-7B17-46A3-A387-35266F32CA49}" dt="2021-08-04T15:58:57.125" v="661"/>
          <ac:picMkLst>
            <pc:docMk/>
            <pc:sldMk cId="2532317582" sldId="334"/>
            <ac:picMk id="58" creationId="{906ABD5A-1FA5-48B8-B35C-368DB843DDDB}"/>
          </ac:picMkLst>
        </pc:picChg>
        <pc:picChg chg="add del mod">
          <ac:chgData name="Trâm Trần" userId="b099f589bd29d12e" providerId="LiveId" clId="{723AB1E9-7B17-46A3-A387-35266F32CA49}" dt="2021-08-10T13:30:07.822" v="1044" actId="478"/>
          <ac:picMkLst>
            <pc:docMk/>
            <pc:sldMk cId="2532317582" sldId="334"/>
            <ac:picMk id="59" creationId="{D7D0AB3B-64FA-42D3-AC9C-B1220DE32121}"/>
          </ac:picMkLst>
        </pc:picChg>
        <pc:picChg chg="add mod">
          <ac:chgData name="Trâm Trần" userId="b099f589bd29d12e" providerId="LiveId" clId="{723AB1E9-7B17-46A3-A387-35266F32CA49}" dt="2021-08-04T15:58:57.125" v="661"/>
          <ac:picMkLst>
            <pc:docMk/>
            <pc:sldMk cId="2532317582" sldId="334"/>
            <ac:picMk id="60" creationId="{012394C4-A34D-40BE-8D8B-420B3C4AB354}"/>
          </ac:picMkLst>
        </pc:picChg>
        <pc:picChg chg="add mod">
          <ac:chgData name="Trâm Trần" userId="b099f589bd29d12e" providerId="LiveId" clId="{723AB1E9-7B17-46A3-A387-35266F32CA49}" dt="2021-08-04T15:58:57.125" v="661"/>
          <ac:picMkLst>
            <pc:docMk/>
            <pc:sldMk cId="2532317582" sldId="334"/>
            <ac:picMk id="61" creationId="{CC0C20C7-E14D-4B2C-A3A2-181FEDD7F118}"/>
          </ac:picMkLst>
        </pc:picChg>
        <pc:picChg chg="add mod">
          <ac:chgData name="Trâm Trần" userId="b099f589bd29d12e" providerId="LiveId" clId="{723AB1E9-7B17-46A3-A387-35266F32CA49}" dt="2021-08-08T05:37:35.099" v="946" actId="1076"/>
          <ac:picMkLst>
            <pc:docMk/>
            <pc:sldMk cId="2532317582" sldId="334"/>
            <ac:picMk id="62" creationId="{4435B53A-7B71-43F9-BCA5-93075AC8CC49}"/>
          </ac:picMkLst>
        </pc:picChg>
        <pc:picChg chg="add mod">
          <ac:chgData name="Trâm Trần" userId="b099f589bd29d12e" providerId="LiveId" clId="{723AB1E9-7B17-46A3-A387-35266F32CA49}" dt="2021-08-05T23:29:32.080" v="906" actId="1076"/>
          <ac:picMkLst>
            <pc:docMk/>
            <pc:sldMk cId="2532317582" sldId="334"/>
            <ac:picMk id="65" creationId="{ADEBED10-ADC3-49F6-8476-444FF21E516E}"/>
          </ac:picMkLst>
        </pc:picChg>
        <pc:picChg chg="add mod">
          <ac:chgData name="Trâm Trần" userId="b099f589bd29d12e" providerId="LiveId" clId="{723AB1E9-7B17-46A3-A387-35266F32CA49}" dt="2021-08-10T22:33:55.276" v="2464" actId="14100"/>
          <ac:picMkLst>
            <pc:docMk/>
            <pc:sldMk cId="2532317582" sldId="334"/>
            <ac:picMk id="66" creationId="{F0625D32-05C3-445A-A174-504DDBFD7156}"/>
          </ac:picMkLst>
        </pc:picChg>
        <pc:picChg chg="add mod">
          <ac:chgData name="Trâm Trần" userId="b099f589bd29d12e" providerId="LiveId" clId="{723AB1E9-7B17-46A3-A387-35266F32CA49}" dt="2021-08-04T15:58:57.125" v="661"/>
          <ac:picMkLst>
            <pc:docMk/>
            <pc:sldMk cId="2532317582" sldId="334"/>
            <ac:picMk id="67" creationId="{5712E499-95DB-408C-8859-32EA54C90912}"/>
          </ac:picMkLst>
        </pc:picChg>
        <pc:picChg chg="add mod">
          <ac:chgData name="Trâm Trần" userId="b099f589bd29d12e" providerId="LiveId" clId="{723AB1E9-7B17-46A3-A387-35266F32CA49}" dt="2021-08-08T05:37:38.569" v="947" actId="1076"/>
          <ac:picMkLst>
            <pc:docMk/>
            <pc:sldMk cId="2532317582" sldId="334"/>
            <ac:picMk id="68" creationId="{44412EF5-EBA8-4E81-BDCB-728489D5F468}"/>
          </ac:picMkLst>
        </pc:picChg>
        <pc:picChg chg="add mod">
          <ac:chgData name="Trâm Trần" userId="b099f589bd29d12e" providerId="LiveId" clId="{723AB1E9-7B17-46A3-A387-35266F32CA49}" dt="2021-08-08T09:23:45.292" v="976" actId="1076"/>
          <ac:picMkLst>
            <pc:docMk/>
            <pc:sldMk cId="2532317582" sldId="334"/>
            <ac:picMk id="69" creationId="{7A3E9686-CA63-45E2-90C6-396A42281EA5}"/>
          </ac:picMkLst>
        </pc:picChg>
        <pc:picChg chg="add mod">
          <ac:chgData name="Trâm Trần" userId="b099f589bd29d12e" providerId="LiveId" clId="{723AB1E9-7B17-46A3-A387-35266F32CA49}" dt="2021-08-04T15:59:26.374" v="665" actId="1076"/>
          <ac:picMkLst>
            <pc:docMk/>
            <pc:sldMk cId="2532317582" sldId="334"/>
            <ac:picMk id="70" creationId="{4FEC7EAD-F974-496A-BCA5-9651F9172B34}"/>
          </ac:picMkLst>
        </pc:picChg>
        <pc:picChg chg="add del mod">
          <ac:chgData name="Trâm Trần" userId="b099f589bd29d12e" providerId="LiveId" clId="{723AB1E9-7B17-46A3-A387-35266F32CA49}" dt="2021-08-08T05:33:10.132" v="908" actId="21"/>
          <ac:picMkLst>
            <pc:docMk/>
            <pc:sldMk cId="2532317582" sldId="334"/>
            <ac:picMk id="104" creationId="{8B07C94C-DE78-4F59-A891-30C7E8063F33}"/>
          </ac:picMkLst>
        </pc:picChg>
        <pc:picChg chg="add mod">
          <ac:chgData name="Trâm Trần" userId="b099f589bd29d12e" providerId="LiveId" clId="{723AB1E9-7B17-46A3-A387-35266F32CA49}" dt="2021-08-08T05:36:27.933" v="935" actId="1076"/>
          <ac:picMkLst>
            <pc:docMk/>
            <pc:sldMk cId="2532317582" sldId="334"/>
            <ac:picMk id="108" creationId="{A60E048B-7A19-49D2-BD7C-8C4117B5C9E8}"/>
          </ac:picMkLst>
        </pc:picChg>
        <pc:cxnChg chg="add del">
          <ac:chgData name="Trâm Trần" userId="b099f589bd29d12e" providerId="LiveId" clId="{723AB1E9-7B17-46A3-A387-35266F32CA49}" dt="2021-08-08T05:33:51.490" v="914" actId="11529"/>
          <ac:cxnSpMkLst>
            <pc:docMk/>
            <pc:sldMk cId="2532317582" sldId="334"/>
            <ac:cxnSpMk id="5" creationId="{D2012951-0D43-4227-A46E-16C6B6840C2F}"/>
          </ac:cxnSpMkLst>
        </pc:cxnChg>
        <pc:cxnChg chg="add mod">
          <ac:chgData name="Trâm Trần" userId="b099f589bd29d12e" providerId="LiveId" clId="{723AB1E9-7B17-46A3-A387-35266F32CA49}" dt="2021-08-08T09:27:54.392" v="986" actId="14100"/>
          <ac:cxnSpMkLst>
            <pc:docMk/>
            <pc:sldMk cId="2532317582" sldId="334"/>
            <ac:cxnSpMk id="8" creationId="{73ED4AD4-B64A-405F-AA7D-EE3C416CC211}"/>
          </ac:cxnSpMkLst>
        </pc:cxnChg>
        <pc:cxnChg chg="add del mod">
          <ac:chgData name="Trâm Trần" userId="b099f589bd29d12e" providerId="LiveId" clId="{723AB1E9-7B17-46A3-A387-35266F32CA49}" dt="2021-08-08T05:34:01.394" v="918" actId="11529"/>
          <ac:cxnSpMkLst>
            <pc:docMk/>
            <pc:sldMk cId="2532317582" sldId="334"/>
            <ac:cxnSpMk id="8" creationId="{A186E60D-60C3-42C7-B0D8-5AB2B39A326D}"/>
          </ac:cxnSpMkLst>
        </pc:cxnChg>
        <pc:cxnChg chg="add mod">
          <ac:chgData name="Trâm Trần" userId="b099f589bd29d12e" providerId="LiveId" clId="{723AB1E9-7B17-46A3-A387-35266F32CA49}" dt="2021-08-08T09:23:45.292" v="976" actId="1076"/>
          <ac:cxnSpMkLst>
            <pc:docMk/>
            <pc:sldMk cId="2532317582" sldId="334"/>
            <ac:cxnSpMk id="11" creationId="{D5C27DE8-35F4-4B45-91E3-0B890475DF18}"/>
          </ac:cxnSpMkLst>
        </pc:cxnChg>
        <pc:cxnChg chg="add del mod">
          <ac:chgData name="Trâm Trần" userId="b099f589bd29d12e" providerId="LiveId" clId="{723AB1E9-7B17-46A3-A387-35266F32CA49}" dt="2021-08-08T11:17:10.521" v="1029" actId="11529"/>
          <ac:cxnSpMkLst>
            <pc:docMk/>
            <pc:sldMk cId="2532317582" sldId="334"/>
            <ac:cxnSpMk id="45" creationId="{735D4F95-AB65-4595-8F5B-19C8A97E6849}"/>
          </ac:cxnSpMkLst>
        </pc:cxnChg>
        <pc:cxnChg chg="mod">
          <ac:chgData name="Trâm Trần" userId="b099f589bd29d12e" providerId="LiveId" clId="{723AB1E9-7B17-46A3-A387-35266F32CA49}" dt="2021-08-04T15:58:27.827" v="651" actId="478"/>
          <ac:cxnSpMkLst>
            <pc:docMk/>
            <pc:sldMk cId="2532317582" sldId="334"/>
            <ac:cxnSpMk id="48" creationId="{E521753C-4270-45B2-A40F-0E02FDF11BB5}"/>
          </ac:cxnSpMkLst>
        </pc:cxnChg>
        <pc:cxnChg chg="mod">
          <ac:chgData name="Trâm Trần" userId="b099f589bd29d12e" providerId="LiveId" clId="{723AB1E9-7B17-46A3-A387-35266F32CA49}" dt="2021-08-04T15:58:27.827" v="651" actId="478"/>
          <ac:cxnSpMkLst>
            <pc:docMk/>
            <pc:sldMk cId="2532317582" sldId="334"/>
            <ac:cxnSpMk id="49" creationId="{2AF3FE48-A93B-42B8-981E-687D6FBB87A9}"/>
          </ac:cxnSpMkLst>
        </pc:cxnChg>
        <pc:cxnChg chg="del">
          <ac:chgData name="Trâm Trần" userId="b099f589bd29d12e" providerId="LiveId" clId="{723AB1E9-7B17-46A3-A387-35266F32CA49}" dt="2021-08-04T15:58:30.003" v="653" actId="478"/>
          <ac:cxnSpMkLst>
            <pc:docMk/>
            <pc:sldMk cId="2532317582" sldId="334"/>
            <ac:cxnSpMk id="53" creationId="{DF065D0C-D0DD-4CC7-AAC7-E14B5187E021}"/>
          </ac:cxnSpMkLst>
        </pc:cxnChg>
        <pc:cxnChg chg="add mod">
          <ac:chgData name="Trâm Trần" userId="b099f589bd29d12e" providerId="LiveId" clId="{723AB1E9-7B17-46A3-A387-35266F32CA49}" dt="2021-08-04T15:58:57.125" v="661"/>
          <ac:cxnSpMkLst>
            <pc:docMk/>
            <pc:sldMk cId="2532317582" sldId="334"/>
            <ac:cxnSpMk id="71" creationId="{B3861225-FBE4-456B-9D2B-499845A07337}"/>
          </ac:cxnSpMkLst>
        </pc:cxnChg>
        <pc:cxnChg chg="add mod">
          <ac:chgData name="Trâm Trần" userId="b099f589bd29d12e" providerId="LiveId" clId="{723AB1E9-7B17-46A3-A387-35266F32CA49}" dt="2021-08-04T15:58:57.125" v="661"/>
          <ac:cxnSpMkLst>
            <pc:docMk/>
            <pc:sldMk cId="2532317582" sldId="334"/>
            <ac:cxnSpMk id="72" creationId="{807F40C2-F37B-48E0-A4CE-069574805CEC}"/>
          </ac:cxnSpMkLst>
        </pc:cxnChg>
        <pc:cxnChg chg="add mod">
          <ac:chgData name="Trâm Trần" userId="b099f589bd29d12e" providerId="LiveId" clId="{723AB1E9-7B17-46A3-A387-35266F32CA49}" dt="2021-08-04T15:58:57.125" v="661"/>
          <ac:cxnSpMkLst>
            <pc:docMk/>
            <pc:sldMk cId="2532317582" sldId="334"/>
            <ac:cxnSpMk id="73" creationId="{B9FDD835-30DB-4B2F-8FCF-5B9D968C865C}"/>
          </ac:cxnSpMkLst>
        </pc:cxnChg>
        <pc:cxnChg chg="add mod">
          <ac:chgData name="Trâm Trần" userId="b099f589bd29d12e" providerId="LiveId" clId="{723AB1E9-7B17-46A3-A387-35266F32CA49}" dt="2021-08-04T15:58:57.125" v="661"/>
          <ac:cxnSpMkLst>
            <pc:docMk/>
            <pc:sldMk cId="2532317582" sldId="334"/>
            <ac:cxnSpMk id="74" creationId="{A6E5ED2B-6B34-438B-8F58-20179FACC3AB}"/>
          </ac:cxnSpMkLst>
        </pc:cxnChg>
        <pc:cxnChg chg="add mod">
          <ac:chgData name="Trâm Trần" userId="b099f589bd29d12e" providerId="LiveId" clId="{723AB1E9-7B17-46A3-A387-35266F32CA49}" dt="2021-08-04T15:58:57.125" v="661"/>
          <ac:cxnSpMkLst>
            <pc:docMk/>
            <pc:sldMk cId="2532317582" sldId="334"/>
            <ac:cxnSpMk id="75" creationId="{E3A5348A-5327-484E-A627-EE1E04894602}"/>
          </ac:cxnSpMkLst>
        </pc:cxnChg>
        <pc:cxnChg chg="add mod">
          <ac:chgData name="Trâm Trần" userId="b099f589bd29d12e" providerId="LiveId" clId="{723AB1E9-7B17-46A3-A387-35266F32CA49}" dt="2021-08-04T15:58:57.125" v="661"/>
          <ac:cxnSpMkLst>
            <pc:docMk/>
            <pc:sldMk cId="2532317582" sldId="334"/>
            <ac:cxnSpMk id="76" creationId="{C4F1F0B4-83B6-4A10-86BA-F36F8EDD324D}"/>
          </ac:cxnSpMkLst>
        </pc:cxnChg>
        <pc:cxnChg chg="add mod">
          <ac:chgData name="Trâm Trần" userId="b099f589bd29d12e" providerId="LiveId" clId="{723AB1E9-7B17-46A3-A387-35266F32CA49}" dt="2021-08-04T15:58:57.125" v="661"/>
          <ac:cxnSpMkLst>
            <pc:docMk/>
            <pc:sldMk cId="2532317582" sldId="334"/>
            <ac:cxnSpMk id="77" creationId="{AEC69127-20C8-42B5-8432-9CDDCCD0E053}"/>
          </ac:cxnSpMkLst>
        </pc:cxnChg>
        <pc:cxnChg chg="add mod">
          <ac:chgData name="Trâm Trần" userId="b099f589bd29d12e" providerId="LiveId" clId="{723AB1E9-7B17-46A3-A387-35266F32CA49}" dt="2021-08-04T15:58:57.125" v="661"/>
          <ac:cxnSpMkLst>
            <pc:docMk/>
            <pc:sldMk cId="2532317582" sldId="334"/>
            <ac:cxnSpMk id="78" creationId="{35852010-FB95-4AD6-8ED6-4E324405A181}"/>
          </ac:cxnSpMkLst>
        </pc:cxnChg>
        <pc:cxnChg chg="add mod">
          <ac:chgData name="Trâm Trần" userId="b099f589bd29d12e" providerId="LiveId" clId="{723AB1E9-7B17-46A3-A387-35266F32CA49}" dt="2021-08-04T15:58:57.125" v="661"/>
          <ac:cxnSpMkLst>
            <pc:docMk/>
            <pc:sldMk cId="2532317582" sldId="334"/>
            <ac:cxnSpMk id="79" creationId="{DF9B0EE6-3E1B-4AE6-A536-380D3ADB7F62}"/>
          </ac:cxnSpMkLst>
        </pc:cxnChg>
        <pc:cxnChg chg="add mod">
          <ac:chgData name="Trâm Trần" userId="b099f589bd29d12e" providerId="LiveId" clId="{723AB1E9-7B17-46A3-A387-35266F32CA49}" dt="2021-08-04T15:58:57.125" v="661"/>
          <ac:cxnSpMkLst>
            <pc:docMk/>
            <pc:sldMk cId="2532317582" sldId="334"/>
            <ac:cxnSpMk id="80" creationId="{F720B5E4-656F-4F98-B43B-6C87DB5C3DBA}"/>
          </ac:cxnSpMkLst>
        </pc:cxnChg>
        <pc:cxnChg chg="add mod">
          <ac:chgData name="Trâm Trần" userId="b099f589bd29d12e" providerId="LiveId" clId="{723AB1E9-7B17-46A3-A387-35266F32CA49}" dt="2021-08-04T15:58:57.125" v="661"/>
          <ac:cxnSpMkLst>
            <pc:docMk/>
            <pc:sldMk cId="2532317582" sldId="334"/>
            <ac:cxnSpMk id="81" creationId="{6E2D3FCB-B8E2-4B4E-BE6B-5731D1279BA5}"/>
          </ac:cxnSpMkLst>
        </pc:cxnChg>
        <pc:cxnChg chg="add mod">
          <ac:chgData name="Trâm Trần" userId="b099f589bd29d12e" providerId="LiveId" clId="{723AB1E9-7B17-46A3-A387-35266F32CA49}" dt="2021-08-04T15:58:57.125" v="661"/>
          <ac:cxnSpMkLst>
            <pc:docMk/>
            <pc:sldMk cId="2532317582" sldId="334"/>
            <ac:cxnSpMk id="82" creationId="{78B9739B-41B2-43EF-84E4-0FAC337C56A4}"/>
          </ac:cxnSpMkLst>
        </pc:cxnChg>
        <pc:cxnChg chg="add mod">
          <ac:chgData name="Trâm Trần" userId="b099f589bd29d12e" providerId="LiveId" clId="{723AB1E9-7B17-46A3-A387-35266F32CA49}" dt="2021-08-08T05:38:50.805" v="959" actId="1076"/>
          <ac:cxnSpMkLst>
            <pc:docMk/>
            <pc:sldMk cId="2532317582" sldId="334"/>
            <ac:cxnSpMk id="83" creationId="{A0EC5E66-F1EA-4C1F-96A4-7366FC2B516B}"/>
          </ac:cxnSpMkLst>
        </pc:cxnChg>
        <pc:cxnChg chg="add mod">
          <ac:chgData name="Trâm Trần" userId="b099f589bd29d12e" providerId="LiveId" clId="{723AB1E9-7B17-46A3-A387-35266F32CA49}" dt="2021-08-10T13:30:12.422" v="1045" actId="14100"/>
          <ac:cxnSpMkLst>
            <pc:docMk/>
            <pc:sldMk cId="2532317582" sldId="334"/>
            <ac:cxnSpMk id="84" creationId="{963BCA27-39FC-417C-AFCF-724C7D015D25}"/>
          </ac:cxnSpMkLst>
        </pc:cxnChg>
        <pc:cxnChg chg="add mod">
          <ac:chgData name="Trâm Trần" userId="b099f589bd29d12e" providerId="LiveId" clId="{723AB1E9-7B17-46A3-A387-35266F32CA49}" dt="2021-08-08T05:38:19.114" v="954" actId="14100"/>
          <ac:cxnSpMkLst>
            <pc:docMk/>
            <pc:sldMk cId="2532317582" sldId="334"/>
            <ac:cxnSpMk id="85" creationId="{00BE9C60-0B14-495A-9EFE-760D0D4BAF3A}"/>
          </ac:cxnSpMkLst>
        </pc:cxnChg>
        <pc:cxnChg chg="add del mod">
          <ac:chgData name="Trâm Trần" userId="b099f589bd29d12e" providerId="LiveId" clId="{723AB1E9-7B17-46A3-A387-35266F32CA49}" dt="2021-08-08T09:22:32.258" v="967" actId="478"/>
          <ac:cxnSpMkLst>
            <pc:docMk/>
            <pc:sldMk cId="2532317582" sldId="334"/>
            <ac:cxnSpMk id="86" creationId="{A490D47A-5FB2-4788-8961-D3AA9DBF2DFF}"/>
          </ac:cxnSpMkLst>
        </pc:cxnChg>
        <pc:cxnChg chg="add mod">
          <ac:chgData name="Trâm Trần" userId="b099f589bd29d12e" providerId="LiveId" clId="{723AB1E9-7B17-46A3-A387-35266F32CA49}" dt="2021-08-08T05:35:05.185" v="925" actId="1582"/>
          <ac:cxnSpMkLst>
            <pc:docMk/>
            <pc:sldMk cId="2532317582" sldId="334"/>
            <ac:cxnSpMk id="87" creationId="{BA2DAE46-6E7B-43EA-A03E-AC5935E7767A}"/>
          </ac:cxnSpMkLst>
        </pc:cxnChg>
        <pc:cxnChg chg="add mod">
          <ac:chgData name="Trâm Trần" userId="b099f589bd29d12e" providerId="LiveId" clId="{723AB1E9-7B17-46A3-A387-35266F32CA49}" dt="2021-08-08T05:35:17.316" v="927" actId="1582"/>
          <ac:cxnSpMkLst>
            <pc:docMk/>
            <pc:sldMk cId="2532317582" sldId="334"/>
            <ac:cxnSpMk id="88" creationId="{4857FD50-62CF-47DD-9606-82AFB2B4B94D}"/>
          </ac:cxnSpMkLst>
        </pc:cxnChg>
        <pc:cxnChg chg="add mod">
          <ac:chgData name="Trâm Trần" userId="b099f589bd29d12e" providerId="LiveId" clId="{723AB1E9-7B17-46A3-A387-35266F32CA49}" dt="2021-08-08T11:17:19.791" v="1033" actId="1076"/>
          <ac:cxnSpMkLst>
            <pc:docMk/>
            <pc:sldMk cId="2532317582" sldId="334"/>
            <ac:cxnSpMk id="89" creationId="{0EF2DBBE-D296-4C72-8157-76260E4AFE6B}"/>
          </ac:cxnSpMkLst>
        </pc:cxnChg>
        <pc:cxnChg chg="add mod">
          <ac:chgData name="Trâm Trần" userId="b099f589bd29d12e" providerId="LiveId" clId="{723AB1E9-7B17-46A3-A387-35266F32CA49}" dt="2021-08-08T11:15:09.127" v="989" actId="1076"/>
          <ac:cxnSpMkLst>
            <pc:docMk/>
            <pc:sldMk cId="2532317582" sldId="334"/>
            <ac:cxnSpMk id="90" creationId="{9C4179AE-01EC-4D91-8263-2BDF2A355EEA}"/>
          </ac:cxnSpMkLst>
        </pc:cxnChg>
        <pc:cxnChg chg="add mod">
          <ac:chgData name="Trâm Trần" userId="b099f589bd29d12e" providerId="LiveId" clId="{723AB1E9-7B17-46A3-A387-35266F32CA49}" dt="2021-08-08T05:37:35.099" v="946" actId="1076"/>
          <ac:cxnSpMkLst>
            <pc:docMk/>
            <pc:sldMk cId="2532317582" sldId="334"/>
            <ac:cxnSpMk id="91" creationId="{EE3C49AE-5316-4BD0-A477-B7CED9F5CB21}"/>
          </ac:cxnSpMkLst>
        </pc:cxnChg>
        <pc:cxnChg chg="add mod">
          <ac:chgData name="Trâm Trần" userId="b099f589bd29d12e" providerId="LiveId" clId="{723AB1E9-7B17-46A3-A387-35266F32CA49}" dt="2021-08-10T13:30:24.559" v="1047" actId="14100"/>
          <ac:cxnSpMkLst>
            <pc:docMk/>
            <pc:sldMk cId="2532317582" sldId="334"/>
            <ac:cxnSpMk id="92" creationId="{7621826E-2BC5-49E4-9620-1B00C02456AB}"/>
          </ac:cxnSpMkLst>
        </pc:cxnChg>
        <pc:cxnChg chg="add del mod">
          <ac:chgData name="Trâm Trần" userId="b099f589bd29d12e" providerId="LiveId" clId="{723AB1E9-7B17-46A3-A387-35266F32CA49}" dt="2021-08-08T05:36:54.672" v="940" actId="478"/>
          <ac:cxnSpMkLst>
            <pc:docMk/>
            <pc:sldMk cId="2532317582" sldId="334"/>
            <ac:cxnSpMk id="106" creationId="{B3E5E530-2E7C-4DD3-A449-6034109AD6B1}"/>
          </ac:cxnSpMkLst>
        </pc:cxnChg>
        <pc:cxnChg chg="add del mod">
          <ac:chgData name="Trâm Trần" userId="b099f589bd29d12e" providerId="LiveId" clId="{723AB1E9-7B17-46A3-A387-35266F32CA49}" dt="2021-08-08T11:17:11.768" v="1032" actId="1076"/>
          <ac:cxnSpMkLst>
            <pc:docMk/>
            <pc:sldMk cId="2532317582" sldId="334"/>
            <ac:cxnSpMk id="107" creationId="{6E722574-0BBC-449E-9262-0FBD7EF9521A}"/>
          </ac:cxnSpMkLst>
        </pc:cxnChg>
      </pc:sldChg>
      <pc:sldChg chg="addSp delSp modSp new mod modAnim">
        <pc:chgData name="Trâm Trần" userId="b099f589bd29d12e" providerId="LiveId" clId="{723AB1E9-7B17-46A3-A387-35266F32CA49}" dt="2021-08-11T08:09:57.280" v="2538" actId="1076"/>
        <pc:sldMkLst>
          <pc:docMk/>
          <pc:sldMk cId="246932340" sldId="335"/>
        </pc:sldMkLst>
        <pc:spChg chg="del">
          <ac:chgData name="Trâm Trần" userId="b099f589bd29d12e" providerId="LiveId" clId="{723AB1E9-7B17-46A3-A387-35266F32CA49}" dt="2021-08-10T16:55:55.918" v="1092" actId="478"/>
          <ac:spMkLst>
            <pc:docMk/>
            <pc:sldMk cId="246932340" sldId="335"/>
            <ac:spMk id="2" creationId="{03A35E88-B404-40B0-98F5-24C2F7015628}"/>
          </ac:spMkLst>
        </pc:spChg>
        <pc:spChg chg="del">
          <ac:chgData name="Trâm Trần" userId="b099f589bd29d12e" providerId="LiveId" clId="{723AB1E9-7B17-46A3-A387-35266F32CA49}" dt="2021-08-10T16:55:55.918" v="1092" actId="478"/>
          <ac:spMkLst>
            <pc:docMk/>
            <pc:sldMk cId="246932340" sldId="335"/>
            <ac:spMk id="3" creationId="{685A11E4-FA7E-4EFC-AD68-6CB66FA58B84}"/>
          </ac:spMkLst>
        </pc:spChg>
        <pc:spChg chg="add del mod">
          <ac:chgData name="Trâm Trần" userId="b099f589bd29d12e" providerId="LiveId" clId="{723AB1E9-7B17-46A3-A387-35266F32CA49}" dt="2021-08-10T16:56:34.697" v="1094" actId="478"/>
          <ac:spMkLst>
            <pc:docMk/>
            <pc:sldMk cId="246932340" sldId="335"/>
            <ac:spMk id="4" creationId="{60736149-FE32-4AB9-ADD3-C401FE76E79F}"/>
          </ac:spMkLst>
        </pc:spChg>
        <pc:spChg chg="add mod">
          <ac:chgData name="Trâm Trần" userId="b099f589bd29d12e" providerId="LiveId" clId="{723AB1E9-7B17-46A3-A387-35266F32CA49}" dt="2021-08-10T17:16:19.118" v="1165" actId="1076"/>
          <ac:spMkLst>
            <pc:docMk/>
            <pc:sldMk cId="246932340" sldId="335"/>
            <ac:spMk id="5" creationId="{58039852-5069-4D51-A27C-ABBECA5D570E}"/>
          </ac:spMkLst>
        </pc:spChg>
        <pc:spChg chg="add mod">
          <ac:chgData name="Trâm Trần" userId="b099f589bd29d12e" providerId="LiveId" clId="{723AB1E9-7B17-46A3-A387-35266F32CA49}" dt="2021-08-10T16:55:56.855" v="1093"/>
          <ac:spMkLst>
            <pc:docMk/>
            <pc:sldMk cId="246932340" sldId="335"/>
            <ac:spMk id="6" creationId="{A5CEBB64-1FEB-495E-BA86-4F975AA0A086}"/>
          </ac:spMkLst>
        </pc:spChg>
        <pc:spChg chg="add mod">
          <ac:chgData name="Trâm Trần" userId="b099f589bd29d12e" providerId="LiveId" clId="{723AB1E9-7B17-46A3-A387-35266F32CA49}" dt="2021-08-10T16:55:56.855" v="1093"/>
          <ac:spMkLst>
            <pc:docMk/>
            <pc:sldMk cId="246932340" sldId="335"/>
            <ac:spMk id="7" creationId="{6E79968A-3701-45A8-BF16-270FCE67CB65}"/>
          </ac:spMkLst>
        </pc:spChg>
        <pc:spChg chg="add del mod">
          <ac:chgData name="Trâm Trần" userId="b099f589bd29d12e" providerId="LiveId" clId="{723AB1E9-7B17-46A3-A387-35266F32CA49}" dt="2021-08-10T16:58:49.980" v="1160" actId="478"/>
          <ac:spMkLst>
            <pc:docMk/>
            <pc:sldMk cId="246932340" sldId="335"/>
            <ac:spMk id="8" creationId="{0760FD2B-0F4F-41CD-83C4-028A4D230803}"/>
          </ac:spMkLst>
        </pc:spChg>
        <pc:spChg chg="mod">
          <ac:chgData name="Trâm Trần" userId="b099f589bd29d12e" providerId="LiveId" clId="{723AB1E9-7B17-46A3-A387-35266F32CA49}" dt="2021-08-10T16:55:56.855" v="1093"/>
          <ac:spMkLst>
            <pc:docMk/>
            <pc:sldMk cId="246932340" sldId="335"/>
            <ac:spMk id="16" creationId="{48AFA24B-1992-4D50-9FED-9D77EA89C292}"/>
          </ac:spMkLst>
        </pc:spChg>
        <pc:spChg chg="add del mod">
          <ac:chgData name="Trâm Trần" userId="b099f589bd29d12e" providerId="LiveId" clId="{723AB1E9-7B17-46A3-A387-35266F32CA49}" dt="2021-08-10T16:56:34.697" v="1094" actId="478"/>
          <ac:spMkLst>
            <pc:docMk/>
            <pc:sldMk cId="246932340" sldId="335"/>
            <ac:spMk id="18" creationId="{3DB18CE2-FB4C-479E-9E4D-01453D8EE280}"/>
          </ac:spMkLst>
        </pc:spChg>
        <pc:spChg chg="mod">
          <ac:chgData name="Trâm Trần" userId="b099f589bd29d12e" providerId="LiveId" clId="{723AB1E9-7B17-46A3-A387-35266F32CA49}" dt="2021-08-11T08:09:53.950" v="2537" actId="1076"/>
          <ac:spMkLst>
            <pc:docMk/>
            <pc:sldMk cId="246932340" sldId="335"/>
            <ac:spMk id="24" creationId="{D03769EE-A6A0-4460-A7B3-AABFA2EFF0FC}"/>
          </ac:spMkLst>
        </pc:spChg>
        <pc:spChg chg="mod">
          <ac:chgData name="Trâm Trần" userId="b099f589bd29d12e" providerId="LiveId" clId="{723AB1E9-7B17-46A3-A387-35266F32CA49}" dt="2021-08-11T08:09:53.950" v="2537" actId="1076"/>
          <ac:spMkLst>
            <pc:docMk/>
            <pc:sldMk cId="246932340" sldId="335"/>
            <ac:spMk id="25" creationId="{DFF2E3DB-659D-47D7-8F9B-B65A0A09E639}"/>
          </ac:spMkLst>
        </pc:spChg>
        <pc:spChg chg="mod">
          <ac:chgData name="Trâm Trần" userId="b099f589bd29d12e" providerId="LiveId" clId="{723AB1E9-7B17-46A3-A387-35266F32CA49}" dt="2021-08-11T08:09:53.950" v="2537" actId="1076"/>
          <ac:spMkLst>
            <pc:docMk/>
            <pc:sldMk cId="246932340" sldId="335"/>
            <ac:spMk id="26" creationId="{1EEAE7C5-D5E7-4561-9E2E-3DA3E9DE131B}"/>
          </ac:spMkLst>
        </pc:spChg>
        <pc:spChg chg="add del mod">
          <ac:chgData name="Trâm Trần" userId="b099f589bd29d12e" providerId="LiveId" clId="{723AB1E9-7B17-46A3-A387-35266F32CA49}" dt="2021-08-10T16:56:34.697" v="1094" actId="478"/>
          <ac:spMkLst>
            <pc:docMk/>
            <pc:sldMk cId="246932340" sldId="335"/>
            <ac:spMk id="28" creationId="{40ECCFA1-1B7C-4CDB-98A7-E2D06A26F327}"/>
          </ac:spMkLst>
        </pc:spChg>
        <pc:spChg chg="add del mod">
          <ac:chgData name="Trâm Trần" userId="b099f589bd29d12e" providerId="LiveId" clId="{723AB1E9-7B17-46A3-A387-35266F32CA49}" dt="2021-08-10T16:56:34.697" v="1094" actId="478"/>
          <ac:spMkLst>
            <pc:docMk/>
            <pc:sldMk cId="246932340" sldId="335"/>
            <ac:spMk id="29" creationId="{1F37545B-65D2-4A0C-931E-013536C69822}"/>
          </ac:spMkLst>
        </pc:spChg>
        <pc:spChg chg="add mod">
          <ac:chgData name="Trâm Trần" userId="b099f589bd29d12e" providerId="LiveId" clId="{723AB1E9-7B17-46A3-A387-35266F32CA49}" dt="2021-08-11T08:09:48.094" v="2536" actId="571"/>
          <ac:spMkLst>
            <pc:docMk/>
            <pc:sldMk cId="246932340" sldId="335"/>
            <ac:spMk id="29" creationId="{91DBA1F8-71E8-409A-9204-7869BECEB9EA}"/>
          </ac:spMkLst>
        </pc:spChg>
        <pc:spChg chg="add mod">
          <ac:chgData name="Trâm Trần" userId="b099f589bd29d12e" providerId="LiveId" clId="{723AB1E9-7B17-46A3-A387-35266F32CA49}" dt="2021-08-11T08:09:48.094" v="2536" actId="571"/>
          <ac:spMkLst>
            <pc:docMk/>
            <pc:sldMk cId="246932340" sldId="335"/>
            <ac:spMk id="30" creationId="{9EE5D545-ECAA-46F8-80F0-47013AE4343B}"/>
          </ac:spMkLst>
        </pc:spChg>
        <pc:spChg chg="add mod">
          <ac:chgData name="Trâm Trần" userId="b099f589bd29d12e" providerId="LiveId" clId="{723AB1E9-7B17-46A3-A387-35266F32CA49}" dt="2021-08-11T08:09:48.094" v="2536" actId="571"/>
          <ac:spMkLst>
            <pc:docMk/>
            <pc:sldMk cId="246932340" sldId="335"/>
            <ac:spMk id="31" creationId="{2C81DCAD-246B-4B62-807D-B35F449CEF33}"/>
          </ac:spMkLst>
        </pc:spChg>
        <pc:spChg chg="add mod">
          <ac:chgData name="Trâm Trần" userId="b099f589bd29d12e" providerId="LiveId" clId="{723AB1E9-7B17-46A3-A387-35266F32CA49}" dt="2021-08-11T08:09:48.094" v="2536" actId="571"/>
          <ac:spMkLst>
            <pc:docMk/>
            <pc:sldMk cId="246932340" sldId="335"/>
            <ac:spMk id="32" creationId="{0B114DEB-5FFA-4700-A51E-2A0206D07983}"/>
          </ac:spMkLst>
        </pc:spChg>
        <pc:spChg chg="add mod">
          <ac:chgData name="Trâm Trần" userId="b099f589bd29d12e" providerId="LiveId" clId="{723AB1E9-7B17-46A3-A387-35266F32CA49}" dt="2021-08-11T08:09:48.094" v="2536" actId="571"/>
          <ac:spMkLst>
            <pc:docMk/>
            <pc:sldMk cId="246932340" sldId="335"/>
            <ac:spMk id="33" creationId="{9387AAF4-4194-448D-B95E-3F0E88ECFB89}"/>
          </ac:spMkLst>
        </pc:spChg>
        <pc:spChg chg="add mod">
          <ac:chgData name="Trâm Trần" userId="b099f589bd29d12e" providerId="LiveId" clId="{723AB1E9-7B17-46A3-A387-35266F32CA49}" dt="2021-08-11T08:09:48.094" v="2536" actId="571"/>
          <ac:spMkLst>
            <pc:docMk/>
            <pc:sldMk cId="246932340" sldId="335"/>
            <ac:spMk id="34" creationId="{C2CC807F-D1B0-43BC-A65B-C16E3F8C067D}"/>
          </ac:spMkLst>
        </pc:spChg>
        <pc:spChg chg="add mod">
          <ac:chgData name="Trâm Trần" userId="b099f589bd29d12e" providerId="LiveId" clId="{723AB1E9-7B17-46A3-A387-35266F32CA49}" dt="2021-08-11T08:09:48.094" v="2536" actId="571"/>
          <ac:spMkLst>
            <pc:docMk/>
            <pc:sldMk cId="246932340" sldId="335"/>
            <ac:spMk id="35" creationId="{AB07E1CC-3A8D-48BC-A012-0BE6D6FF30F8}"/>
          </ac:spMkLst>
        </pc:spChg>
        <pc:spChg chg="add del mod">
          <ac:chgData name="Trâm Trần" userId="b099f589bd29d12e" providerId="LiveId" clId="{723AB1E9-7B17-46A3-A387-35266F32CA49}" dt="2021-08-10T16:56:34.697" v="1094" actId="478"/>
          <ac:spMkLst>
            <pc:docMk/>
            <pc:sldMk cId="246932340" sldId="335"/>
            <ac:spMk id="57" creationId="{338DAD43-B499-4B75-A105-BC60CABDEA3E}"/>
          </ac:spMkLst>
        </pc:spChg>
        <pc:spChg chg="add del mod">
          <ac:chgData name="Trâm Trần" userId="b099f589bd29d12e" providerId="LiveId" clId="{723AB1E9-7B17-46A3-A387-35266F32CA49}" dt="2021-08-10T16:56:34.697" v="1094" actId="478"/>
          <ac:spMkLst>
            <pc:docMk/>
            <pc:sldMk cId="246932340" sldId="335"/>
            <ac:spMk id="58" creationId="{7CC3C2F4-57DA-47A0-ABDB-DB19DF7AD0BE}"/>
          </ac:spMkLst>
        </pc:spChg>
        <pc:spChg chg="add del mod">
          <ac:chgData name="Trâm Trần" userId="b099f589bd29d12e" providerId="LiveId" clId="{723AB1E9-7B17-46A3-A387-35266F32CA49}" dt="2021-08-10T16:56:34.697" v="1094" actId="478"/>
          <ac:spMkLst>
            <pc:docMk/>
            <pc:sldMk cId="246932340" sldId="335"/>
            <ac:spMk id="59" creationId="{DFDC6E04-D777-4829-AC5A-6372F3BF78C9}"/>
          </ac:spMkLst>
        </pc:spChg>
        <pc:spChg chg="add del mod">
          <ac:chgData name="Trâm Trần" userId="b099f589bd29d12e" providerId="LiveId" clId="{723AB1E9-7B17-46A3-A387-35266F32CA49}" dt="2021-08-10T16:56:34.697" v="1094" actId="478"/>
          <ac:spMkLst>
            <pc:docMk/>
            <pc:sldMk cId="246932340" sldId="335"/>
            <ac:spMk id="60" creationId="{33348D5F-F9AD-41FD-A8E7-72EB97D3E73C}"/>
          </ac:spMkLst>
        </pc:spChg>
        <pc:spChg chg="add del mod">
          <ac:chgData name="Trâm Trần" userId="b099f589bd29d12e" providerId="LiveId" clId="{723AB1E9-7B17-46A3-A387-35266F32CA49}" dt="2021-08-10T16:56:34.697" v="1094" actId="478"/>
          <ac:spMkLst>
            <pc:docMk/>
            <pc:sldMk cId="246932340" sldId="335"/>
            <ac:spMk id="61" creationId="{D417E5C1-DFAE-4B71-9E90-3BE82A053044}"/>
          </ac:spMkLst>
        </pc:spChg>
        <pc:spChg chg="add del mod">
          <ac:chgData name="Trâm Trần" userId="b099f589bd29d12e" providerId="LiveId" clId="{723AB1E9-7B17-46A3-A387-35266F32CA49}" dt="2021-08-10T16:56:34.697" v="1094" actId="478"/>
          <ac:spMkLst>
            <pc:docMk/>
            <pc:sldMk cId="246932340" sldId="335"/>
            <ac:spMk id="62" creationId="{A647F74B-EC98-49EB-8BE3-C3FD11C78D1C}"/>
          </ac:spMkLst>
        </pc:spChg>
        <pc:spChg chg="add del mod">
          <ac:chgData name="Trâm Trần" userId="b099f589bd29d12e" providerId="LiveId" clId="{723AB1E9-7B17-46A3-A387-35266F32CA49}" dt="2021-08-10T16:56:34.697" v="1094" actId="478"/>
          <ac:spMkLst>
            <pc:docMk/>
            <pc:sldMk cId="246932340" sldId="335"/>
            <ac:spMk id="63" creationId="{6142D946-E623-49CC-8C6D-E9D945C7D4BE}"/>
          </ac:spMkLst>
        </pc:spChg>
        <pc:spChg chg="add del mod">
          <ac:chgData name="Trâm Trần" userId="b099f589bd29d12e" providerId="LiveId" clId="{723AB1E9-7B17-46A3-A387-35266F32CA49}" dt="2021-08-10T16:56:34.697" v="1094" actId="478"/>
          <ac:spMkLst>
            <pc:docMk/>
            <pc:sldMk cId="246932340" sldId="335"/>
            <ac:spMk id="64" creationId="{02112B60-8763-473E-A1E6-7719BFA98FDC}"/>
          </ac:spMkLst>
        </pc:spChg>
        <pc:spChg chg="add del mod">
          <ac:chgData name="Trâm Trần" userId="b099f589bd29d12e" providerId="LiveId" clId="{723AB1E9-7B17-46A3-A387-35266F32CA49}" dt="2021-08-10T16:56:34.697" v="1094" actId="478"/>
          <ac:spMkLst>
            <pc:docMk/>
            <pc:sldMk cId="246932340" sldId="335"/>
            <ac:spMk id="65" creationId="{CE808829-675F-44F6-89EF-5F93DFBE50D1}"/>
          </ac:spMkLst>
        </pc:spChg>
        <pc:spChg chg="add del mod">
          <ac:chgData name="Trâm Trần" userId="b099f589bd29d12e" providerId="LiveId" clId="{723AB1E9-7B17-46A3-A387-35266F32CA49}" dt="2021-08-10T16:56:34.697" v="1094" actId="478"/>
          <ac:spMkLst>
            <pc:docMk/>
            <pc:sldMk cId="246932340" sldId="335"/>
            <ac:spMk id="66" creationId="{EA89D2DF-A54B-4E12-A0BE-AD444629AA18}"/>
          </ac:spMkLst>
        </pc:spChg>
        <pc:spChg chg="add del mod">
          <ac:chgData name="Trâm Trần" userId="b099f589bd29d12e" providerId="LiveId" clId="{723AB1E9-7B17-46A3-A387-35266F32CA49}" dt="2021-08-10T16:56:34.697" v="1094" actId="478"/>
          <ac:spMkLst>
            <pc:docMk/>
            <pc:sldMk cId="246932340" sldId="335"/>
            <ac:spMk id="67" creationId="{F40CA547-53F8-4F55-808C-539EE2BD3BBB}"/>
          </ac:spMkLst>
        </pc:spChg>
        <pc:spChg chg="add del mod">
          <ac:chgData name="Trâm Trần" userId="b099f589bd29d12e" providerId="LiveId" clId="{723AB1E9-7B17-46A3-A387-35266F32CA49}" dt="2021-08-10T16:56:42.795" v="1096" actId="478"/>
          <ac:spMkLst>
            <pc:docMk/>
            <pc:sldMk cId="246932340" sldId="335"/>
            <ac:spMk id="69" creationId="{537A0155-2092-435D-85D2-7ED55AA630A3}"/>
          </ac:spMkLst>
        </pc:spChg>
        <pc:spChg chg="add del mod">
          <ac:chgData name="Trâm Trần" userId="b099f589bd29d12e" providerId="LiveId" clId="{723AB1E9-7B17-46A3-A387-35266F32CA49}" dt="2021-08-10T16:56:34.697" v="1094" actId="478"/>
          <ac:spMkLst>
            <pc:docMk/>
            <pc:sldMk cId="246932340" sldId="335"/>
            <ac:spMk id="73" creationId="{EB84B9B5-DD3E-4F22-9F95-46CDE7CADC3A}"/>
          </ac:spMkLst>
        </pc:spChg>
        <pc:spChg chg="add del mod">
          <ac:chgData name="Trâm Trần" userId="b099f589bd29d12e" providerId="LiveId" clId="{723AB1E9-7B17-46A3-A387-35266F32CA49}" dt="2021-08-10T16:56:34.697" v="1094" actId="478"/>
          <ac:spMkLst>
            <pc:docMk/>
            <pc:sldMk cId="246932340" sldId="335"/>
            <ac:spMk id="74" creationId="{3D2E4CD4-686C-4A41-BB3C-B6801B7527F4}"/>
          </ac:spMkLst>
        </pc:spChg>
        <pc:spChg chg="add mod">
          <ac:chgData name="Trâm Trần" userId="b099f589bd29d12e" providerId="LiveId" clId="{723AB1E9-7B17-46A3-A387-35266F32CA49}" dt="2021-08-10T16:56:40.468" v="1095"/>
          <ac:spMkLst>
            <pc:docMk/>
            <pc:sldMk cId="246932340" sldId="335"/>
            <ac:spMk id="75" creationId="{91634A78-8D92-4F01-A3C3-E9A203DA6BB7}"/>
          </ac:spMkLst>
        </pc:spChg>
        <pc:spChg chg="add del mod">
          <ac:chgData name="Trâm Trần" userId="b099f589bd29d12e" providerId="LiveId" clId="{723AB1E9-7B17-46A3-A387-35266F32CA49}" dt="2021-08-10T16:56:51.556" v="1099"/>
          <ac:spMkLst>
            <pc:docMk/>
            <pc:sldMk cId="246932340" sldId="335"/>
            <ac:spMk id="76" creationId="{E3F08EF4-8832-4105-924F-F6A3520BFF05}"/>
          </ac:spMkLst>
        </pc:spChg>
        <pc:spChg chg="add mod">
          <ac:chgData name="Trâm Trần" userId="b099f589bd29d12e" providerId="LiveId" clId="{723AB1E9-7B17-46A3-A387-35266F32CA49}" dt="2021-08-11T08:09:57.280" v="2538" actId="1076"/>
          <ac:spMkLst>
            <pc:docMk/>
            <pc:sldMk cId="246932340" sldId="335"/>
            <ac:spMk id="78" creationId="{A931EEC5-3011-46F1-ACA1-BEC4A9F71293}"/>
          </ac:spMkLst>
        </pc:spChg>
        <pc:spChg chg="add mod">
          <ac:chgData name="Trâm Trần" userId="b099f589bd29d12e" providerId="LiveId" clId="{723AB1E9-7B17-46A3-A387-35266F32CA49}" dt="2021-08-11T08:09:53.950" v="2537" actId="1076"/>
          <ac:spMkLst>
            <pc:docMk/>
            <pc:sldMk cId="246932340" sldId="335"/>
            <ac:spMk id="80" creationId="{8A429959-D1A5-4DB6-ABBE-5DE2C8A898F6}"/>
          </ac:spMkLst>
        </pc:spChg>
        <pc:spChg chg="add mod">
          <ac:chgData name="Trâm Trần" userId="b099f589bd29d12e" providerId="LiveId" clId="{723AB1E9-7B17-46A3-A387-35266F32CA49}" dt="2021-08-10T16:58:50.263" v="1161"/>
          <ac:spMkLst>
            <pc:docMk/>
            <pc:sldMk cId="246932340" sldId="335"/>
            <ac:spMk id="81" creationId="{F420D172-80F9-4DCB-B414-9CD836ADCC1E}"/>
          </ac:spMkLst>
        </pc:spChg>
        <pc:spChg chg="add mod">
          <ac:chgData name="Trâm Trần" userId="b099f589bd29d12e" providerId="LiveId" clId="{723AB1E9-7B17-46A3-A387-35266F32CA49}" dt="2021-08-11T08:09:53.950" v="2537" actId="1076"/>
          <ac:spMkLst>
            <pc:docMk/>
            <pc:sldMk cId="246932340" sldId="335"/>
            <ac:spMk id="82" creationId="{D03769EE-A6A0-4460-A7B3-AABFA2EFF0FC}"/>
          </ac:spMkLst>
        </pc:spChg>
        <pc:spChg chg="add mod">
          <ac:chgData name="Trâm Trần" userId="b099f589bd29d12e" providerId="LiveId" clId="{723AB1E9-7B17-46A3-A387-35266F32CA49}" dt="2021-08-11T08:09:53.950" v="2537" actId="1076"/>
          <ac:spMkLst>
            <pc:docMk/>
            <pc:sldMk cId="246932340" sldId="335"/>
            <ac:spMk id="83" creationId="{DFF2E3DB-659D-47D7-8F9B-B65A0A09E639}"/>
          </ac:spMkLst>
        </pc:spChg>
        <pc:spChg chg="add mod">
          <ac:chgData name="Trâm Trần" userId="b099f589bd29d12e" providerId="LiveId" clId="{723AB1E9-7B17-46A3-A387-35266F32CA49}" dt="2021-08-11T08:09:53.950" v="2537" actId="1076"/>
          <ac:spMkLst>
            <pc:docMk/>
            <pc:sldMk cId="246932340" sldId="335"/>
            <ac:spMk id="84" creationId="{1EEAE7C5-D5E7-4561-9E2E-3DA3E9DE131B}"/>
          </ac:spMkLst>
        </pc:spChg>
        <pc:grpChg chg="add mod">
          <ac:chgData name="Trâm Trần" userId="b099f589bd29d12e" providerId="LiveId" clId="{723AB1E9-7B17-46A3-A387-35266F32CA49}" dt="2021-08-10T16:55:56.855" v="1093"/>
          <ac:grpSpMkLst>
            <pc:docMk/>
            <pc:sldMk cId="246932340" sldId="335"/>
            <ac:grpSpMk id="9" creationId="{FBD3B01C-C51A-4704-ACFA-D12D82D21C65}"/>
          </ac:grpSpMkLst>
        </pc:grpChg>
        <pc:grpChg chg="mod">
          <ac:chgData name="Trâm Trần" userId="b099f589bd29d12e" providerId="LiveId" clId="{723AB1E9-7B17-46A3-A387-35266F32CA49}" dt="2021-08-10T16:55:56.855" v="1093"/>
          <ac:grpSpMkLst>
            <pc:docMk/>
            <pc:sldMk cId="246932340" sldId="335"/>
            <ac:grpSpMk id="10" creationId="{4AB6E4FE-32ED-4196-8AAB-099F00D89C6D}"/>
          </ac:grpSpMkLst>
        </pc:grpChg>
        <pc:grpChg chg="mod">
          <ac:chgData name="Trâm Trần" userId="b099f589bd29d12e" providerId="LiveId" clId="{723AB1E9-7B17-46A3-A387-35266F32CA49}" dt="2021-08-10T16:55:56.855" v="1093"/>
          <ac:grpSpMkLst>
            <pc:docMk/>
            <pc:sldMk cId="246932340" sldId="335"/>
            <ac:grpSpMk id="11" creationId="{2C3E9A38-DCBB-474C-95FD-71276A3C1F0C}"/>
          </ac:grpSpMkLst>
        </pc:grpChg>
        <pc:picChg chg="mod">
          <ac:chgData name="Trâm Trần" userId="b099f589bd29d12e" providerId="LiveId" clId="{723AB1E9-7B17-46A3-A387-35266F32CA49}" dt="2021-08-10T16:55:56.855" v="1093"/>
          <ac:picMkLst>
            <pc:docMk/>
            <pc:sldMk cId="246932340" sldId="335"/>
            <ac:picMk id="12" creationId="{3042FB43-B6F4-4B23-9FA2-81CEFE51DFCF}"/>
          </ac:picMkLst>
        </pc:picChg>
        <pc:picChg chg="mod">
          <ac:chgData name="Trâm Trần" userId="b099f589bd29d12e" providerId="LiveId" clId="{723AB1E9-7B17-46A3-A387-35266F32CA49}" dt="2021-08-10T16:55:56.855" v="1093"/>
          <ac:picMkLst>
            <pc:docMk/>
            <pc:sldMk cId="246932340" sldId="335"/>
            <ac:picMk id="13" creationId="{57218FE6-72F7-4275-8658-391570F5B827}"/>
          </ac:picMkLst>
        </pc:picChg>
        <pc:picChg chg="mod">
          <ac:chgData name="Trâm Trần" userId="b099f589bd29d12e" providerId="LiveId" clId="{723AB1E9-7B17-46A3-A387-35266F32CA49}" dt="2021-08-10T16:55:56.855" v="1093"/>
          <ac:picMkLst>
            <pc:docMk/>
            <pc:sldMk cId="246932340" sldId="335"/>
            <ac:picMk id="14" creationId="{977119F3-AE8F-4017-85C4-2CAD74E38E44}"/>
          </ac:picMkLst>
        </pc:picChg>
        <pc:picChg chg="mod">
          <ac:chgData name="Trâm Trần" userId="b099f589bd29d12e" providerId="LiveId" clId="{723AB1E9-7B17-46A3-A387-35266F32CA49}" dt="2021-08-10T16:55:56.855" v="1093"/>
          <ac:picMkLst>
            <pc:docMk/>
            <pc:sldMk cId="246932340" sldId="335"/>
            <ac:picMk id="15" creationId="{8F904448-D246-4635-90E8-6CD184812F74}"/>
          </ac:picMkLst>
        </pc:picChg>
        <pc:picChg chg="add del mod">
          <ac:chgData name="Trâm Trần" userId="b099f589bd29d12e" providerId="LiveId" clId="{723AB1E9-7B17-46A3-A387-35266F32CA49}" dt="2021-08-10T16:56:34.697" v="1094" actId="478"/>
          <ac:picMkLst>
            <pc:docMk/>
            <pc:sldMk cId="246932340" sldId="335"/>
            <ac:picMk id="19" creationId="{DA640850-D4B8-4A73-B18B-B015A19DE2B5}"/>
          </ac:picMkLst>
        </pc:picChg>
        <pc:picChg chg="add del mod">
          <ac:chgData name="Trâm Trần" userId="b099f589bd29d12e" providerId="LiveId" clId="{723AB1E9-7B17-46A3-A387-35266F32CA49}" dt="2021-08-10T16:56:34.697" v="1094" actId="478"/>
          <ac:picMkLst>
            <pc:docMk/>
            <pc:sldMk cId="246932340" sldId="335"/>
            <ac:picMk id="20" creationId="{51161866-D1CA-4F2A-96E0-5FC8A23D60AA}"/>
          </ac:picMkLst>
        </pc:picChg>
        <pc:picChg chg="add del mod">
          <ac:chgData name="Trâm Trần" userId="b099f589bd29d12e" providerId="LiveId" clId="{723AB1E9-7B17-46A3-A387-35266F32CA49}" dt="2021-08-10T16:56:34.697" v="1094" actId="478"/>
          <ac:picMkLst>
            <pc:docMk/>
            <pc:sldMk cId="246932340" sldId="335"/>
            <ac:picMk id="21" creationId="{24E417D4-C241-4600-B5B9-254D2340E77B}"/>
          </ac:picMkLst>
        </pc:picChg>
        <pc:picChg chg="add del mod">
          <ac:chgData name="Trâm Trần" userId="b099f589bd29d12e" providerId="LiveId" clId="{723AB1E9-7B17-46A3-A387-35266F32CA49}" dt="2021-08-10T16:56:34.697" v="1094" actId="478"/>
          <ac:picMkLst>
            <pc:docMk/>
            <pc:sldMk cId="246932340" sldId="335"/>
            <ac:picMk id="22" creationId="{25A5154B-DDF1-4F61-8F7E-917F6CDF7C37}"/>
          </ac:picMkLst>
        </pc:picChg>
        <pc:picChg chg="add del mod">
          <ac:chgData name="Trâm Trần" userId="b099f589bd29d12e" providerId="LiveId" clId="{723AB1E9-7B17-46A3-A387-35266F32CA49}" dt="2021-08-10T16:56:34.697" v="1094" actId="478"/>
          <ac:picMkLst>
            <pc:docMk/>
            <pc:sldMk cId="246932340" sldId="335"/>
            <ac:picMk id="23" creationId="{8FEF908C-9BE1-45A2-BC8A-EB767E81AAB8}"/>
          </ac:picMkLst>
        </pc:picChg>
        <pc:picChg chg="add del mod">
          <ac:chgData name="Trâm Trần" userId="b099f589bd29d12e" providerId="LiveId" clId="{723AB1E9-7B17-46A3-A387-35266F32CA49}" dt="2021-08-10T16:56:34.697" v="1094" actId="478"/>
          <ac:picMkLst>
            <pc:docMk/>
            <pc:sldMk cId="246932340" sldId="335"/>
            <ac:picMk id="24" creationId="{0171427A-1624-4498-A842-17A5C256F815}"/>
          </ac:picMkLst>
        </pc:picChg>
        <pc:picChg chg="add del mod">
          <ac:chgData name="Trâm Trần" userId="b099f589bd29d12e" providerId="LiveId" clId="{723AB1E9-7B17-46A3-A387-35266F32CA49}" dt="2021-08-10T16:56:34.697" v="1094" actId="478"/>
          <ac:picMkLst>
            <pc:docMk/>
            <pc:sldMk cId="246932340" sldId="335"/>
            <ac:picMk id="25" creationId="{C51CDE34-2EE5-44A4-8E09-1F7DFEF67901}"/>
          </ac:picMkLst>
        </pc:picChg>
        <pc:picChg chg="add del mod">
          <ac:chgData name="Trâm Trần" userId="b099f589bd29d12e" providerId="LiveId" clId="{723AB1E9-7B17-46A3-A387-35266F32CA49}" dt="2021-08-10T16:56:34.697" v="1094" actId="478"/>
          <ac:picMkLst>
            <pc:docMk/>
            <pc:sldMk cId="246932340" sldId="335"/>
            <ac:picMk id="26" creationId="{AADC2A20-A784-4FA6-9A45-D789C4972CD0}"/>
          </ac:picMkLst>
        </pc:picChg>
        <pc:picChg chg="add mod">
          <ac:chgData name="Trâm Trần" userId="b099f589bd29d12e" providerId="LiveId" clId="{723AB1E9-7B17-46A3-A387-35266F32CA49}" dt="2021-08-11T08:09:48.094" v="2536" actId="571"/>
          <ac:picMkLst>
            <pc:docMk/>
            <pc:sldMk cId="246932340" sldId="335"/>
            <ac:picMk id="27" creationId="{15F97F6F-7C6C-4760-8315-9469C2675B72}"/>
          </ac:picMkLst>
        </pc:picChg>
        <pc:picChg chg="add del mod">
          <ac:chgData name="Trâm Trần" userId="b099f589bd29d12e" providerId="LiveId" clId="{723AB1E9-7B17-46A3-A387-35266F32CA49}" dt="2021-08-10T16:56:34.697" v="1094" actId="478"/>
          <ac:picMkLst>
            <pc:docMk/>
            <pc:sldMk cId="246932340" sldId="335"/>
            <ac:picMk id="27" creationId="{B2821964-002D-4067-BADC-B87420BCCC21}"/>
          </ac:picMkLst>
        </pc:picChg>
        <pc:picChg chg="add mod">
          <ac:chgData name="Trâm Trần" userId="b099f589bd29d12e" providerId="LiveId" clId="{723AB1E9-7B17-46A3-A387-35266F32CA49}" dt="2021-08-11T08:09:48.094" v="2536" actId="571"/>
          <ac:picMkLst>
            <pc:docMk/>
            <pc:sldMk cId="246932340" sldId="335"/>
            <ac:picMk id="28" creationId="{E3A6BA64-143D-4193-BD0C-1A2BE85D8199}"/>
          </ac:picMkLst>
        </pc:picChg>
        <pc:picChg chg="add del mod">
          <ac:chgData name="Trâm Trần" userId="b099f589bd29d12e" providerId="LiveId" clId="{723AB1E9-7B17-46A3-A387-35266F32CA49}" dt="2021-08-10T16:56:34.697" v="1094" actId="478"/>
          <ac:picMkLst>
            <pc:docMk/>
            <pc:sldMk cId="246932340" sldId="335"/>
            <ac:picMk id="30" creationId="{F56BF4EA-F1EB-400C-8635-EC5D333D27A2}"/>
          </ac:picMkLst>
        </pc:picChg>
        <pc:picChg chg="add del mod">
          <ac:chgData name="Trâm Trần" userId="b099f589bd29d12e" providerId="LiveId" clId="{723AB1E9-7B17-46A3-A387-35266F32CA49}" dt="2021-08-10T16:56:34.697" v="1094" actId="478"/>
          <ac:picMkLst>
            <pc:docMk/>
            <pc:sldMk cId="246932340" sldId="335"/>
            <ac:picMk id="31" creationId="{7EF45889-01BF-48AF-BF04-D11AAE30D083}"/>
          </ac:picMkLst>
        </pc:picChg>
        <pc:picChg chg="add del mod">
          <ac:chgData name="Trâm Trần" userId="b099f589bd29d12e" providerId="LiveId" clId="{723AB1E9-7B17-46A3-A387-35266F32CA49}" dt="2021-08-10T16:56:34.697" v="1094" actId="478"/>
          <ac:picMkLst>
            <pc:docMk/>
            <pc:sldMk cId="246932340" sldId="335"/>
            <ac:picMk id="32" creationId="{9516EA47-1105-47D4-8641-FF8FD537E328}"/>
          </ac:picMkLst>
        </pc:picChg>
        <pc:picChg chg="add del mod">
          <ac:chgData name="Trâm Trần" userId="b099f589bd29d12e" providerId="LiveId" clId="{723AB1E9-7B17-46A3-A387-35266F32CA49}" dt="2021-08-10T16:56:34.697" v="1094" actId="478"/>
          <ac:picMkLst>
            <pc:docMk/>
            <pc:sldMk cId="246932340" sldId="335"/>
            <ac:picMk id="33" creationId="{DBFF4BCD-3C1E-495A-8625-0261B795FFF5}"/>
          </ac:picMkLst>
        </pc:picChg>
        <pc:picChg chg="add del mod">
          <ac:chgData name="Trâm Trần" userId="b099f589bd29d12e" providerId="LiveId" clId="{723AB1E9-7B17-46A3-A387-35266F32CA49}" dt="2021-08-10T16:56:34.697" v="1094" actId="478"/>
          <ac:picMkLst>
            <pc:docMk/>
            <pc:sldMk cId="246932340" sldId="335"/>
            <ac:picMk id="34" creationId="{18E65087-48D6-419D-992C-0685384E7736}"/>
          </ac:picMkLst>
        </pc:picChg>
        <pc:picChg chg="add del mod">
          <ac:chgData name="Trâm Trần" userId="b099f589bd29d12e" providerId="LiveId" clId="{723AB1E9-7B17-46A3-A387-35266F32CA49}" dt="2021-08-10T16:56:34.697" v="1094" actId="478"/>
          <ac:picMkLst>
            <pc:docMk/>
            <pc:sldMk cId="246932340" sldId="335"/>
            <ac:picMk id="35" creationId="{8080BD2C-AED0-4D09-BE24-E8C9BE93A6EA}"/>
          </ac:picMkLst>
        </pc:picChg>
        <pc:picChg chg="add del mod">
          <ac:chgData name="Trâm Trần" userId="b099f589bd29d12e" providerId="LiveId" clId="{723AB1E9-7B17-46A3-A387-35266F32CA49}" dt="2021-08-10T16:56:34.697" v="1094" actId="478"/>
          <ac:picMkLst>
            <pc:docMk/>
            <pc:sldMk cId="246932340" sldId="335"/>
            <ac:picMk id="70" creationId="{A0B7C43A-830C-4FB5-A775-72778CA689D7}"/>
          </ac:picMkLst>
        </pc:picChg>
        <pc:picChg chg="add mod">
          <ac:chgData name="Trâm Trần" userId="b099f589bd29d12e" providerId="LiveId" clId="{723AB1E9-7B17-46A3-A387-35266F32CA49}" dt="2021-08-11T08:09:53.950" v="2537" actId="1076"/>
          <ac:picMkLst>
            <pc:docMk/>
            <pc:sldMk cId="246932340" sldId="335"/>
            <ac:picMk id="77" creationId="{A5899A85-FC77-4B69-AB9B-E8EC8B344D5E}"/>
          </ac:picMkLst>
        </pc:picChg>
        <pc:picChg chg="add mod">
          <ac:chgData name="Trâm Trần" userId="b099f589bd29d12e" providerId="LiveId" clId="{723AB1E9-7B17-46A3-A387-35266F32CA49}" dt="2021-08-11T08:09:53.950" v="2537" actId="1076"/>
          <ac:picMkLst>
            <pc:docMk/>
            <pc:sldMk cId="246932340" sldId="335"/>
            <ac:picMk id="79" creationId="{7E8E41FC-963B-47DA-B942-BEFC078317E3}"/>
          </ac:picMkLst>
        </pc:picChg>
        <pc:cxnChg chg="mod">
          <ac:chgData name="Trâm Trần" userId="b099f589bd29d12e" providerId="LiveId" clId="{723AB1E9-7B17-46A3-A387-35266F32CA49}" dt="2021-08-10T16:55:56.855" v="1093"/>
          <ac:cxnSpMkLst>
            <pc:docMk/>
            <pc:sldMk cId="246932340" sldId="335"/>
            <ac:cxnSpMk id="17" creationId="{6DC5209A-0AF3-4138-B29C-85660D8DA8E5}"/>
          </ac:cxnSpMkLst>
        </pc:cxnChg>
        <pc:cxnChg chg="add del mod">
          <ac:chgData name="Trâm Trần" userId="b099f589bd29d12e" providerId="LiveId" clId="{723AB1E9-7B17-46A3-A387-35266F32CA49}" dt="2021-08-10T16:56:34.697" v="1094" actId="478"/>
          <ac:cxnSpMkLst>
            <pc:docMk/>
            <pc:sldMk cId="246932340" sldId="335"/>
            <ac:cxnSpMk id="36" creationId="{09FE2518-9F02-4DA0-94E8-1B66F9E2CA53}"/>
          </ac:cxnSpMkLst>
        </pc:cxnChg>
        <pc:cxnChg chg="add del mod">
          <ac:chgData name="Trâm Trần" userId="b099f589bd29d12e" providerId="LiveId" clId="{723AB1E9-7B17-46A3-A387-35266F32CA49}" dt="2021-08-10T16:56:34.697" v="1094" actId="478"/>
          <ac:cxnSpMkLst>
            <pc:docMk/>
            <pc:sldMk cId="246932340" sldId="335"/>
            <ac:cxnSpMk id="37" creationId="{06683239-31FA-46DF-822F-1DCD78780360}"/>
          </ac:cxnSpMkLst>
        </pc:cxnChg>
        <pc:cxnChg chg="add del mod">
          <ac:chgData name="Trâm Trần" userId="b099f589bd29d12e" providerId="LiveId" clId="{723AB1E9-7B17-46A3-A387-35266F32CA49}" dt="2021-08-10T16:56:34.697" v="1094" actId="478"/>
          <ac:cxnSpMkLst>
            <pc:docMk/>
            <pc:sldMk cId="246932340" sldId="335"/>
            <ac:cxnSpMk id="38" creationId="{1E096EBB-12DA-4107-BF30-B4123A7C408A}"/>
          </ac:cxnSpMkLst>
        </pc:cxnChg>
        <pc:cxnChg chg="add del mod">
          <ac:chgData name="Trâm Trần" userId="b099f589bd29d12e" providerId="LiveId" clId="{723AB1E9-7B17-46A3-A387-35266F32CA49}" dt="2021-08-10T16:56:34.697" v="1094" actId="478"/>
          <ac:cxnSpMkLst>
            <pc:docMk/>
            <pc:sldMk cId="246932340" sldId="335"/>
            <ac:cxnSpMk id="39" creationId="{CB2BD4A6-B755-4140-B053-CE88F98566BA}"/>
          </ac:cxnSpMkLst>
        </pc:cxnChg>
        <pc:cxnChg chg="add del mod">
          <ac:chgData name="Trâm Trần" userId="b099f589bd29d12e" providerId="LiveId" clId="{723AB1E9-7B17-46A3-A387-35266F32CA49}" dt="2021-08-10T16:56:34.697" v="1094" actId="478"/>
          <ac:cxnSpMkLst>
            <pc:docMk/>
            <pc:sldMk cId="246932340" sldId="335"/>
            <ac:cxnSpMk id="40" creationId="{21EBBEDE-FCE3-4CE1-AD09-DE17B88AA3F1}"/>
          </ac:cxnSpMkLst>
        </pc:cxnChg>
        <pc:cxnChg chg="add del mod">
          <ac:chgData name="Trâm Trần" userId="b099f589bd29d12e" providerId="LiveId" clId="{723AB1E9-7B17-46A3-A387-35266F32CA49}" dt="2021-08-10T16:56:34.697" v="1094" actId="478"/>
          <ac:cxnSpMkLst>
            <pc:docMk/>
            <pc:sldMk cId="246932340" sldId="335"/>
            <ac:cxnSpMk id="41" creationId="{F1A3448F-DA65-4AFE-85EC-C888961F2DA3}"/>
          </ac:cxnSpMkLst>
        </pc:cxnChg>
        <pc:cxnChg chg="add del mod">
          <ac:chgData name="Trâm Trần" userId="b099f589bd29d12e" providerId="LiveId" clId="{723AB1E9-7B17-46A3-A387-35266F32CA49}" dt="2021-08-10T16:56:34.697" v="1094" actId="478"/>
          <ac:cxnSpMkLst>
            <pc:docMk/>
            <pc:sldMk cId="246932340" sldId="335"/>
            <ac:cxnSpMk id="42" creationId="{DE061090-7E2C-43F1-93D1-23B223172D6D}"/>
          </ac:cxnSpMkLst>
        </pc:cxnChg>
        <pc:cxnChg chg="add del mod">
          <ac:chgData name="Trâm Trần" userId="b099f589bd29d12e" providerId="LiveId" clId="{723AB1E9-7B17-46A3-A387-35266F32CA49}" dt="2021-08-10T16:56:34.697" v="1094" actId="478"/>
          <ac:cxnSpMkLst>
            <pc:docMk/>
            <pc:sldMk cId="246932340" sldId="335"/>
            <ac:cxnSpMk id="43" creationId="{6EA00BD3-815A-4E4D-AE39-AAA907A40712}"/>
          </ac:cxnSpMkLst>
        </pc:cxnChg>
        <pc:cxnChg chg="add del mod">
          <ac:chgData name="Trâm Trần" userId="b099f589bd29d12e" providerId="LiveId" clId="{723AB1E9-7B17-46A3-A387-35266F32CA49}" dt="2021-08-10T16:56:34.697" v="1094" actId="478"/>
          <ac:cxnSpMkLst>
            <pc:docMk/>
            <pc:sldMk cId="246932340" sldId="335"/>
            <ac:cxnSpMk id="44" creationId="{9E5B103D-2993-49B9-82DF-36AC26BA805F}"/>
          </ac:cxnSpMkLst>
        </pc:cxnChg>
        <pc:cxnChg chg="add del mod">
          <ac:chgData name="Trâm Trần" userId="b099f589bd29d12e" providerId="LiveId" clId="{723AB1E9-7B17-46A3-A387-35266F32CA49}" dt="2021-08-10T16:56:34.697" v="1094" actId="478"/>
          <ac:cxnSpMkLst>
            <pc:docMk/>
            <pc:sldMk cId="246932340" sldId="335"/>
            <ac:cxnSpMk id="45" creationId="{57E83067-1BB5-4FD7-9D75-F8B64628C11B}"/>
          </ac:cxnSpMkLst>
        </pc:cxnChg>
        <pc:cxnChg chg="add del mod">
          <ac:chgData name="Trâm Trần" userId="b099f589bd29d12e" providerId="LiveId" clId="{723AB1E9-7B17-46A3-A387-35266F32CA49}" dt="2021-08-10T16:56:34.697" v="1094" actId="478"/>
          <ac:cxnSpMkLst>
            <pc:docMk/>
            <pc:sldMk cId="246932340" sldId="335"/>
            <ac:cxnSpMk id="46" creationId="{43C42A95-211D-4E95-9B37-7E41F8A9986B}"/>
          </ac:cxnSpMkLst>
        </pc:cxnChg>
        <pc:cxnChg chg="add del mod">
          <ac:chgData name="Trâm Trần" userId="b099f589bd29d12e" providerId="LiveId" clId="{723AB1E9-7B17-46A3-A387-35266F32CA49}" dt="2021-08-10T16:56:34.697" v="1094" actId="478"/>
          <ac:cxnSpMkLst>
            <pc:docMk/>
            <pc:sldMk cId="246932340" sldId="335"/>
            <ac:cxnSpMk id="47" creationId="{734710CE-5D14-4E96-A42B-C26BDAFFF40A}"/>
          </ac:cxnSpMkLst>
        </pc:cxnChg>
        <pc:cxnChg chg="add del mod">
          <ac:chgData name="Trâm Trần" userId="b099f589bd29d12e" providerId="LiveId" clId="{723AB1E9-7B17-46A3-A387-35266F32CA49}" dt="2021-08-10T16:56:34.697" v="1094" actId="478"/>
          <ac:cxnSpMkLst>
            <pc:docMk/>
            <pc:sldMk cId="246932340" sldId="335"/>
            <ac:cxnSpMk id="48" creationId="{56274EFC-587F-496B-B236-31170AC4BA90}"/>
          </ac:cxnSpMkLst>
        </pc:cxnChg>
        <pc:cxnChg chg="add del mod">
          <ac:chgData name="Trâm Trần" userId="b099f589bd29d12e" providerId="LiveId" clId="{723AB1E9-7B17-46A3-A387-35266F32CA49}" dt="2021-08-10T16:56:34.697" v="1094" actId="478"/>
          <ac:cxnSpMkLst>
            <pc:docMk/>
            <pc:sldMk cId="246932340" sldId="335"/>
            <ac:cxnSpMk id="49" creationId="{322BBEDD-964A-4F7C-8534-FC9C56530BFE}"/>
          </ac:cxnSpMkLst>
        </pc:cxnChg>
        <pc:cxnChg chg="add del mod">
          <ac:chgData name="Trâm Trần" userId="b099f589bd29d12e" providerId="LiveId" clId="{723AB1E9-7B17-46A3-A387-35266F32CA49}" dt="2021-08-10T16:56:34.697" v="1094" actId="478"/>
          <ac:cxnSpMkLst>
            <pc:docMk/>
            <pc:sldMk cId="246932340" sldId="335"/>
            <ac:cxnSpMk id="50" creationId="{C534C3FD-C206-483A-83C6-4F88A716868B}"/>
          </ac:cxnSpMkLst>
        </pc:cxnChg>
        <pc:cxnChg chg="add del mod">
          <ac:chgData name="Trâm Trần" userId="b099f589bd29d12e" providerId="LiveId" clId="{723AB1E9-7B17-46A3-A387-35266F32CA49}" dt="2021-08-10T16:56:34.697" v="1094" actId="478"/>
          <ac:cxnSpMkLst>
            <pc:docMk/>
            <pc:sldMk cId="246932340" sldId="335"/>
            <ac:cxnSpMk id="51" creationId="{6CADCAA4-59E8-4880-AF2F-26E4526F7656}"/>
          </ac:cxnSpMkLst>
        </pc:cxnChg>
        <pc:cxnChg chg="add del mod">
          <ac:chgData name="Trâm Trần" userId="b099f589bd29d12e" providerId="LiveId" clId="{723AB1E9-7B17-46A3-A387-35266F32CA49}" dt="2021-08-10T16:56:34.697" v="1094" actId="478"/>
          <ac:cxnSpMkLst>
            <pc:docMk/>
            <pc:sldMk cId="246932340" sldId="335"/>
            <ac:cxnSpMk id="52" creationId="{5E67919A-2B80-4AEB-81C1-8105169A1130}"/>
          </ac:cxnSpMkLst>
        </pc:cxnChg>
        <pc:cxnChg chg="add del mod">
          <ac:chgData name="Trâm Trần" userId="b099f589bd29d12e" providerId="LiveId" clId="{723AB1E9-7B17-46A3-A387-35266F32CA49}" dt="2021-08-10T16:56:34.697" v="1094" actId="478"/>
          <ac:cxnSpMkLst>
            <pc:docMk/>
            <pc:sldMk cId="246932340" sldId="335"/>
            <ac:cxnSpMk id="53" creationId="{0987F01A-18CF-47AF-A1F5-0732AFA7AA62}"/>
          </ac:cxnSpMkLst>
        </pc:cxnChg>
        <pc:cxnChg chg="add del mod">
          <ac:chgData name="Trâm Trần" userId="b099f589bd29d12e" providerId="LiveId" clId="{723AB1E9-7B17-46A3-A387-35266F32CA49}" dt="2021-08-10T16:56:34.697" v="1094" actId="478"/>
          <ac:cxnSpMkLst>
            <pc:docMk/>
            <pc:sldMk cId="246932340" sldId="335"/>
            <ac:cxnSpMk id="54" creationId="{E9FE16A3-81A9-4D36-83AA-50C7A81BA1B2}"/>
          </ac:cxnSpMkLst>
        </pc:cxnChg>
        <pc:cxnChg chg="add del mod">
          <ac:chgData name="Trâm Trần" userId="b099f589bd29d12e" providerId="LiveId" clId="{723AB1E9-7B17-46A3-A387-35266F32CA49}" dt="2021-08-10T16:56:34.697" v="1094" actId="478"/>
          <ac:cxnSpMkLst>
            <pc:docMk/>
            <pc:sldMk cId="246932340" sldId="335"/>
            <ac:cxnSpMk id="55" creationId="{94B05129-A7A1-4F56-9B0A-B94AC7AEB2E7}"/>
          </ac:cxnSpMkLst>
        </pc:cxnChg>
        <pc:cxnChg chg="add del mod">
          <ac:chgData name="Trâm Trần" userId="b099f589bd29d12e" providerId="LiveId" clId="{723AB1E9-7B17-46A3-A387-35266F32CA49}" dt="2021-08-10T16:56:34.697" v="1094" actId="478"/>
          <ac:cxnSpMkLst>
            <pc:docMk/>
            <pc:sldMk cId="246932340" sldId="335"/>
            <ac:cxnSpMk id="56" creationId="{E216D821-D492-44F3-B846-AADE7405B688}"/>
          </ac:cxnSpMkLst>
        </pc:cxnChg>
        <pc:cxnChg chg="add del mod">
          <ac:chgData name="Trâm Trần" userId="b099f589bd29d12e" providerId="LiveId" clId="{723AB1E9-7B17-46A3-A387-35266F32CA49}" dt="2021-08-10T16:56:34.697" v="1094" actId="478"/>
          <ac:cxnSpMkLst>
            <pc:docMk/>
            <pc:sldMk cId="246932340" sldId="335"/>
            <ac:cxnSpMk id="68" creationId="{F0C5B8DB-B2B1-4354-B803-7D322BE1DC43}"/>
          </ac:cxnSpMkLst>
        </pc:cxnChg>
        <pc:cxnChg chg="add del mod">
          <ac:chgData name="Trâm Trần" userId="b099f589bd29d12e" providerId="LiveId" clId="{723AB1E9-7B17-46A3-A387-35266F32CA49}" dt="2021-08-10T16:56:34.697" v="1094" actId="478"/>
          <ac:cxnSpMkLst>
            <pc:docMk/>
            <pc:sldMk cId="246932340" sldId="335"/>
            <ac:cxnSpMk id="71" creationId="{32D4C71D-BD37-4E5F-9ECD-EC8F22A51F2E}"/>
          </ac:cxnSpMkLst>
        </pc:cxnChg>
        <pc:cxnChg chg="add del mod">
          <ac:chgData name="Trâm Trần" userId="b099f589bd29d12e" providerId="LiveId" clId="{723AB1E9-7B17-46A3-A387-35266F32CA49}" dt="2021-08-10T16:56:34.697" v="1094" actId="478"/>
          <ac:cxnSpMkLst>
            <pc:docMk/>
            <pc:sldMk cId="246932340" sldId="335"/>
            <ac:cxnSpMk id="72" creationId="{9A9FD411-8440-47DC-B5FA-2893851CAD21}"/>
          </ac:cxnSpMkLst>
        </pc:cxnChg>
      </pc:sldChg>
      <pc:sldChg chg="add del">
        <pc:chgData name="Trâm Trần" userId="b099f589bd29d12e" providerId="LiveId" clId="{723AB1E9-7B17-46A3-A387-35266F32CA49}" dt="2021-08-05T22:22:51.119" v="756" actId="47"/>
        <pc:sldMkLst>
          <pc:docMk/>
          <pc:sldMk cId="657694007" sldId="335"/>
        </pc:sldMkLst>
      </pc:sldChg>
      <pc:sldChg chg="addSp delSp modSp add mod modAnim">
        <pc:chgData name="Trâm Trần" userId="b099f589bd29d12e" providerId="LiveId" clId="{723AB1E9-7B17-46A3-A387-35266F32CA49}" dt="2021-08-11T17:22:45.252" v="2740" actId="20577"/>
        <pc:sldMkLst>
          <pc:docMk/>
          <pc:sldMk cId="3607303729" sldId="336"/>
        </pc:sldMkLst>
        <pc:spChg chg="del">
          <ac:chgData name="Trâm Trần" userId="b099f589bd29d12e" providerId="LiveId" clId="{723AB1E9-7B17-46A3-A387-35266F32CA49}" dt="2021-08-10T17:41:00.107" v="1344" actId="478"/>
          <ac:spMkLst>
            <pc:docMk/>
            <pc:sldMk cId="3607303729" sldId="336"/>
            <ac:spMk id="4" creationId="{C21CEDF6-6B3F-4439-8D54-07EEED434E57}"/>
          </ac:spMkLst>
        </pc:spChg>
        <pc:spChg chg="del">
          <ac:chgData name="Trâm Trần" userId="b099f589bd29d12e" providerId="LiveId" clId="{723AB1E9-7B17-46A3-A387-35266F32CA49}" dt="2021-08-10T17:41:00.107" v="1344" actId="478"/>
          <ac:spMkLst>
            <pc:docMk/>
            <pc:sldMk cId="3607303729" sldId="336"/>
            <ac:spMk id="5" creationId="{C9B6A46D-3842-4C8A-AD7B-C78659CB7B05}"/>
          </ac:spMkLst>
        </pc:spChg>
        <pc:spChg chg="del">
          <ac:chgData name="Trâm Trần" userId="b099f589bd29d12e" providerId="LiveId" clId="{723AB1E9-7B17-46A3-A387-35266F32CA49}" dt="2021-08-10T17:41:00.107" v="1344" actId="478"/>
          <ac:spMkLst>
            <pc:docMk/>
            <pc:sldMk cId="3607303729" sldId="336"/>
            <ac:spMk id="9" creationId="{F795B853-CA20-460F-91BD-C6E96771705B}"/>
          </ac:spMkLst>
        </pc:spChg>
        <pc:spChg chg="del">
          <ac:chgData name="Trâm Trần" userId="b099f589bd29d12e" providerId="LiveId" clId="{723AB1E9-7B17-46A3-A387-35266F32CA49}" dt="2021-08-10T17:41:00.107" v="1344" actId="478"/>
          <ac:spMkLst>
            <pc:docMk/>
            <pc:sldMk cId="3607303729" sldId="336"/>
            <ac:spMk id="10" creationId="{38D2C43C-61F5-43A3-93C3-6B88FF406632}"/>
          </ac:spMkLst>
        </pc:spChg>
        <pc:spChg chg="del mod">
          <ac:chgData name="Trâm Trần" userId="b099f589bd29d12e" providerId="LiveId" clId="{723AB1E9-7B17-46A3-A387-35266F32CA49}" dt="2021-08-10T17:41:00.107" v="1344" actId="478"/>
          <ac:spMkLst>
            <pc:docMk/>
            <pc:sldMk cId="3607303729" sldId="336"/>
            <ac:spMk id="11" creationId="{DB3BD9E1-CC00-4BD7-94CC-F6E9481EACC9}"/>
          </ac:spMkLst>
        </pc:spChg>
        <pc:spChg chg="del">
          <ac:chgData name="Trâm Trần" userId="b099f589bd29d12e" providerId="LiveId" clId="{723AB1E9-7B17-46A3-A387-35266F32CA49}" dt="2021-08-10T17:41:00.107" v="1344" actId="478"/>
          <ac:spMkLst>
            <pc:docMk/>
            <pc:sldMk cId="3607303729" sldId="336"/>
            <ac:spMk id="12" creationId="{8C05189E-956F-437E-938F-B1076B106071}"/>
          </ac:spMkLst>
        </pc:spChg>
        <pc:spChg chg="del">
          <ac:chgData name="Trâm Trần" userId="b099f589bd29d12e" providerId="LiveId" clId="{723AB1E9-7B17-46A3-A387-35266F32CA49}" dt="2021-08-10T17:41:00.107" v="1344" actId="478"/>
          <ac:spMkLst>
            <pc:docMk/>
            <pc:sldMk cId="3607303729" sldId="336"/>
            <ac:spMk id="22" creationId="{D29CFA58-B6CF-4A1C-A340-58E89AB9838B}"/>
          </ac:spMkLst>
        </pc:spChg>
        <pc:spChg chg="add mod">
          <ac:chgData name="Trâm Trần" userId="b099f589bd29d12e" providerId="LiveId" clId="{723AB1E9-7B17-46A3-A387-35266F32CA49}" dt="2021-08-10T17:47:08.289" v="1425" actId="14100"/>
          <ac:spMkLst>
            <pc:docMk/>
            <pc:sldMk cId="3607303729" sldId="336"/>
            <ac:spMk id="23" creationId="{6A5CC203-C154-4698-A29A-8AE00233D886}"/>
          </ac:spMkLst>
        </pc:spChg>
        <pc:spChg chg="add mod">
          <ac:chgData name="Trâm Trần" userId="b099f589bd29d12e" providerId="LiveId" clId="{723AB1E9-7B17-46A3-A387-35266F32CA49}" dt="2021-08-10T17:41:00.877" v="1345"/>
          <ac:spMkLst>
            <pc:docMk/>
            <pc:sldMk cId="3607303729" sldId="336"/>
            <ac:spMk id="25" creationId="{3569615E-9D7E-41EA-BADE-3F7A50D777BB}"/>
          </ac:spMkLst>
        </pc:spChg>
        <pc:spChg chg="add mod">
          <ac:chgData name="Trâm Trần" userId="b099f589bd29d12e" providerId="LiveId" clId="{723AB1E9-7B17-46A3-A387-35266F32CA49}" dt="2021-08-11T17:22:45.252" v="2740" actId="20577"/>
          <ac:spMkLst>
            <pc:docMk/>
            <pc:sldMk cId="3607303729" sldId="336"/>
            <ac:spMk id="26" creationId="{E96F6573-A0ED-4FC5-B5B0-AC052F861E7F}"/>
          </ac:spMkLst>
        </pc:spChg>
        <pc:spChg chg="add mod">
          <ac:chgData name="Trâm Trần" userId="b099f589bd29d12e" providerId="LiveId" clId="{723AB1E9-7B17-46A3-A387-35266F32CA49}" dt="2021-08-10T22:29:20.351" v="2436" actId="1076"/>
          <ac:spMkLst>
            <pc:docMk/>
            <pc:sldMk cId="3607303729" sldId="336"/>
            <ac:spMk id="27" creationId="{FCE8FB3E-99C3-476B-86EC-642B7FF1A383}"/>
          </ac:spMkLst>
        </pc:spChg>
        <pc:spChg chg="mod">
          <ac:chgData name="Trâm Trần" userId="b099f589bd29d12e" providerId="LiveId" clId="{723AB1E9-7B17-46A3-A387-35266F32CA49}" dt="2021-08-10T17:41:00.877" v="1345"/>
          <ac:spMkLst>
            <pc:docMk/>
            <pc:sldMk cId="3607303729" sldId="336"/>
            <ac:spMk id="36" creationId="{F16DC437-1A2A-4B5D-A230-AA00B218D7DD}"/>
          </ac:spMkLst>
        </pc:spChg>
        <pc:spChg chg="add del mod">
          <ac:chgData name="Trâm Trần" userId="b099f589bd29d12e" providerId="LiveId" clId="{723AB1E9-7B17-46A3-A387-35266F32CA49}" dt="2021-08-10T17:41:17.535" v="1348" actId="478"/>
          <ac:spMkLst>
            <pc:docMk/>
            <pc:sldMk cId="3607303729" sldId="336"/>
            <ac:spMk id="38" creationId="{1D4B51F5-7E86-4967-A740-17B3165F6C59}"/>
          </ac:spMkLst>
        </pc:spChg>
        <pc:spChg chg="add mod">
          <ac:chgData name="Trâm Trần" userId="b099f589bd29d12e" providerId="LiveId" clId="{723AB1E9-7B17-46A3-A387-35266F32CA49}" dt="2021-08-10T17:54:27.931" v="1509" actId="1076"/>
          <ac:spMkLst>
            <pc:docMk/>
            <pc:sldMk cId="3607303729" sldId="336"/>
            <ac:spMk id="40" creationId="{21904EA5-5006-4FD2-904C-076C28B7D9EA}"/>
          </ac:spMkLst>
        </pc:spChg>
        <pc:spChg chg="add del mod">
          <ac:chgData name="Trâm Trần" userId="b099f589bd29d12e" providerId="LiveId" clId="{723AB1E9-7B17-46A3-A387-35266F32CA49}" dt="2021-08-10T17:41:05.743" v="1347" actId="478"/>
          <ac:spMkLst>
            <pc:docMk/>
            <pc:sldMk cId="3607303729" sldId="336"/>
            <ac:spMk id="42" creationId="{D6240663-3F8A-4B60-9420-1D451B1054CA}"/>
          </ac:spMkLst>
        </pc:spChg>
        <pc:spChg chg="add del mod">
          <ac:chgData name="Trâm Trần" userId="b099f589bd29d12e" providerId="LiveId" clId="{723AB1E9-7B17-46A3-A387-35266F32CA49}" dt="2021-08-10T17:41:17.535" v="1348" actId="478"/>
          <ac:spMkLst>
            <pc:docMk/>
            <pc:sldMk cId="3607303729" sldId="336"/>
            <ac:spMk id="43" creationId="{F6E7DDB4-4240-45D2-A349-8C40167ACC8A}"/>
          </ac:spMkLst>
        </pc:spChg>
        <pc:spChg chg="add mod">
          <ac:chgData name="Trâm Trần" userId="b099f589bd29d12e" providerId="LiveId" clId="{723AB1E9-7B17-46A3-A387-35266F32CA49}" dt="2021-08-10T17:54:23.518" v="1508" actId="14100"/>
          <ac:spMkLst>
            <pc:docMk/>
            <pc:sldMk cId="3607303729" sldId="336"/>
            <ac:spMk id="44" creationId="{FC734C74-FFA6-4352-B472-BC70E75E5EDC}"/>
          </ac:spMkLst>
        </pc:spChg>
        <pc:spChg chg="del">
          <ac:chgData name="Trâm Trần" userId="b099f589bd29d12e" providerId="LiveId" clId="{723AB1E9-7B17-46A3-A387-35266F32CA49}" dt="2021-08-10T17:41:00.107" v="1344" actId="478"/>
          <ac:spMkLst>
            <pc:docMk/>
            <pc:sldMk cId="3607303729" sldId="336"/>
            <ac:spMk id="45" creationId="{42A4FC2C-047E-45A5-965D-8E1E3BF09BC6}"/>
          </ac:spMkLst>
        </pc:spChg>
        <pc:spChg chg="add mod">
          <ac:chgData name="Trâm Trần" userId="b099f589bd29d12e" providerId="LiveId" clId="{723AB1E9-7B17-46A3-A387-35266F32CA49}" dt="2021-08-10T17:54:15.948" v="1506" actId="1076"/>
          <ac:spMkLst>
            <pc:docMk/>
            <pc:sldMk cId="3607303729" sldId="336"/>
            <ac:spMk id="46" creationId="{51DB1D0D-2A57-4623-8A10-22DA46B60CBD}"/>
          </ac:spMkLst>
        </pc:spChg>
        <pc:spChg chg="add del mod">
          <ac:chgData name="Trâm Trần" userId="b099f589bd29d12e" providerId="LiveId" clId="{723AB1E9-7B17-46A3-A387-35266F32CA49}" dt="2021-08-10T17:43:49.333" v="1367" actId="478"/>
          <ac:spMkLst>
            <pc:docMk/>
            <pc:sldMk cId="3607303729" sldId="336"/>
            <ac:spMk id="47" creationId="{063E57DE-000D-4709-8BFC-32CED1FE644B}"/>
          </ac:spMkLst>
        </pc:spChg>
        <pc:spChg chg="add mod">
          <ac:chgData name="Trâm Trần" userId="b099f589bd29d12e" providerId="LiveId" clId="{723AB1E9-7B17-46A3-A387-35266F32CA49}" dt="2021-08-10T17:41:18.135" v="1349"/>
          <ac:spMkLst>
            <pc:docMk/>
            <pc:sldMk cId="3607303729" sldId="336"/>
            <ac:spMk id="48" creationId="{852F89EE-657E-4037-BEEF-7995B627DB13}"/>
          </ac:spMkLst>
        </pc:spChg>
        <pc:spChg chg="mod">
          <ac:chgData name="Trâm Trần" userId="b099f589bd29d12e" providerId="LiveId" clId="{723AB1E9-7B17-46A3-A387-35266F32CA49}" dt="2021-08-10T17:41:18.135" v="1349"/>
          <ac:spMkLst>
            <pc:docMk/>
            <pc:sldMk cId="3607303729" sldId="336"/>
            <ac:spMk id="56" creationId="{6EC26FFF-91E4-4B31-867F-A07ED7624E6B}"/>
          </ac:spMkLst>
        </pc:spChg>
        <pc:spChg chg="add del mod">
          <ac:chgData name="Trâm Trần" userId="b099f589bd29d12e" providerId="LiveId" clId="{723AB1E9-7B17-46A3-A387-35266F32CA49}" dt="2021-08-10T22:29:15.240" v="2434" actId="478"/>
          <ac:spMkLst>
            <pc:docMk/>
            <pc:sldMk cId="3607303729" sldId="336"/>
            <ac:spMk id="58" creationId="{E9046D5B-3AB4-49E5-B93D-B8FB10BBD34B}"/>
          </ac:spMkLst>
        </pc:spChg>
        <pc:spChg chg="add mod">
          <ac:chgData name="Trâm Trần" userId="b099f589bd29d12e" providerId="LiveId" clId="{723AB1E9-7B17-46A3-A387-35266F32CA49}" dt="2021-08-10T17:53:05.579" v="1499" actId="1076"/>
          <ac:spMkLst>
            <pc:docMk/>
            <pc:sldMk cId="3607303729" sldId="336"/>
            <ac:spMk id="59" creationId="{34EB422F-F360-4D0E-A9A0-2BFB7CC33468}"/>
          </ac:spMkLst>
        </pc:spChg>
        <pc:spChg chg="add mod">
          <ac:chgData name="Trâm Trần" userId="b099f589bd29d12e" providerId="LiveId" clId="{723AB1E9-7B17-46A3-A387-35266F32CA49}" dt="2021-08-10T17:53:05.579" v="1499" actId="1076"/>
          <ac:spMkLst>
            <pc:docMk/>
            <pc:sldMk cId="3607303729" sldId="336"/>
            <ac:spMk id="60" creationId="{445E8E9A-4BAF-4087-80D5-77B1AA564971}"/>
          </ac:spMkLst>
        </pc:spChg>
        <pc:spChg chg="add mod">
          <ac:chgData name="Trâm Trần" userId="b099f589bd29d12e" providerId="LiveId" clId="{723AB1E9-7B17-46A3-A387-35266F32CA49}" dt="2021-08-10T17:53:05.579" v="1499" actId="1076"/>
          <ac:spMkLst>
            <pc:docMk/>
            <pc:sldMk cId="3607303729" sldId="336"/>
            <ac:spMk id="61" creationId="{95E49336-7318-46A8-AE9E-2D719F421008}"/>
          </ac:spMkLst>
        </pc:spChg>
        <pc:spChg chg="add mod">
          <ac:chgData name="Trâm Trần" userId="b099f589bd29d12e" providerId="LiveId" clId="{723AB1E9-7B17-46A3-A387-35266F32CA49}" dt="2021-08-10T17:53:05.579" v="1499" actId="1076"/>
          <ac:spMkLst>
            <pc:docMk/>
            <pc:sldMk cId="3607303729" sldId="336"/>
            <ac:spMk id="62" creationId="{EC806D0D-A3AC-4C8B-AE1A-0CFA4CF2E15E}"/>
          </ac:spMkLst>
        </pc:spChg>
        <pc:spChg chg="add mod">
          <ac:chgData name="Trâm Trần" userId="b099f589bd29d12e" providerId="LiveId" clId="{723AB1E9-7B17-46A3-A387-35266F32CA49}" dt="2021-08-10T17:53:05.579" v="1499" actId="1076"/>
          <ac:spMkLst>
            <pc:docMk/>
            <pc:sldMk cId="3607303729" sldId="336"/>
            <ac:spMk id="63" creationId="{428B8CD7-4094-4F40-B24F-447E854D7FFC}"/>
          </ac:spMkLst>
        </pc:spChg>
        <pc:grpChg chg="del">
          <ac:chgData name="Trâm Trần" userId="b099f589bd29d12e" providerId="LiveId" clId="{723AB1E9-7B17-46A3-A387-35266F32CA49}" dt="2021-08-10T17:41:00.107" v="1344" actId="478"/>
          <ac:grpSpMkLst>
            <pc:docMk/>
            <pc:sldMk cId="3607303729" sldId="336"/>
            <ac:grpSpMk id="13" creationId="{ABC306DC-C4D6-4B34-B3FB-8F0020EFA0A4}"/>
          </ac:grpSpMkLst>
        </pc:grpChg>
        <pc:grpChg chg="add del mod">
          <ac:chgData name="Trâm Trần" userId="b099f589bd29d12e" providerId="LiveId" clId="{723AB1E9-7B17-46A3-A387-35266F32CA49}" dt="2021-08-10T17:41:17.535" v="1348" actId="478"/>
          <ac:grpSpMkLst>
            <pc:docMk/>
            <pc:sldMk cId="3607303729" sldId="336"/>
            <ac:grpSpMk id="27" creationId="{646BEAEC-8F69-498D-9081-FCDAE52BD4CB}"/>
          </ac:grpSpMkLst>
        </pc:grpChg>
        <pc:grpChg chg="mod">
          <ac:chgData name="Trâm Trần" userId="b099f589bd29d12e" providerId="LiveId" clId="{723AB1E9-7B17-46A3-A387-35266F32CA49}" dt="2021-08-10T17:41:00.877" v="1345"/>
          <ac:grpSpMkLst>
            <pc:docMk/>
            <pc:sldMk cId="3607303729" sldId="336"/>
            <ac:grpSpMk id="28" creationId="{7D8C04F9-7CA5-419A-A0AC-C64135CC6EF5}"/>
          </ac:grpSpMkLst>
        </pc:grpChg>
        <pc:grpChg chg="mod">
          <ac:chgData name="Trâm Trần" userId="b099f589bd29d12e" providerId="LiveId" clId="{723AB1E9-7B17-46A3-A387-35266F32CA49}" dt="2021-08-10T17:41:00.877" v="1345"/>
          <ac:grpSpMkLst>
            <pc:docMk/>
            <pc:sldMk cId="3607303729" sldId="336"/>
            <ac:grpSpMk id="29" creationId="{93BD36E5-E930-4E6C-AD50-764D82B77653}"/>
          </ac:grpSpMkLst>
        </pc:grpChg>
        <pc:grpChg chg="add mod">
          <ac:chgData name="Trâm Trần" userId="b099f589bd29d12e" providerId="LiveId" clId="{723AB1E9-7B17-46A3-A387-35266F32CA49}" dt="2021-08-10T17:41:18.135" v="1349"/>
          <ac:grpSpMkLst>
            <pc:docMk/>
            <pc:sldMk cId="3607303729" sldId="336"/>
            <ac:grpSpMk id="49" creationId="{AE17965B-CA92-48D8-A483-C2B3AAA90543}"/>
          </ac:grpSpMkLst>
        </pc:grpChg>
        <pc:grpChg chg="mod">
          <ac:chgData name="Trâm Trần" userId="b099f589bd29d12e" providerId="LiveId" clId="{723AB1E9-7B17-46A3-A387-35266F32CA49}" dt="2021-08-10T17:41:18.135" v="1349"/>
          <ac:grpSpMkLst>
            <pc:docMk/>
            <pc:sldMk cId="3607303729" sldId="336"/>
            <ac:grpSpMk id="50" creationId="{80C96452-D068-41C3-87E1-EEBA62C6662B}"/>
          </ac:grpSpMkLst>
        </pc:grpChg>
        <pc:grpChg chg="mod">
          <ac:chgData name="Trâm Trần" userId="b099f589bd29d12e" providerId="LiveId" clId="{723AB1E9-7B17-46A3-A387-35266F32CA49}" dt="2021-08-10T17:41:18.135" v="1349"/>
          <ac:grpSpMkLst>
            <pc:docMk/>
            <pc:sldMk cId="3607303729" sldId="336"/>
            <ac:grpSpMk id="51" creationId="{FE7575AB-E0BA-462D-A71C-3288C0404B44}"/>
          </ac:grpSpMkLst>
        </pc:grpChg>
        <pc:picChg chg="del">
          <ac:chgData name="Trâm Trần" userId="b099f589bd29d12e" providerId="LiveId" clId="{723AB1E9-7B17-46A3-A387-35266F32CA49}" dt="2021-08-10T17:40:25.794" v="1341" actId="478"/>
          <ac:picMkLst>
            <pc:docMk/>
            <pc:sldMk cId="3607303729" sldId="336"/>
            <ac:picMk id="24" creationId="{F2906180-5A1A-4A67-9309-7931D4DB528C}"/>
          </ac:picMkLst>
        </pc:picChg>
        <pc:picChg chg="mod">
          <ac:chgData name="Trâm Trần" userId="b099f589bd29d12e" providerId="LiveId" clId="{723AB1E9-7B17-46A3-A387-35266F32CA49}" dt="2021-08-10T17:41:00.877" v="1345"/>
          <ac:picMkLst>
            <pc:docMk/>
            <pc:sldMk cId="3607303729" sldId="336"/>
            <ac:picMk id="30" creationId="{1EE5E135-853F-4181-8F08-2E0458AA0842}"/>
          </ac:picMkLst>
        </pc:picChg>
        <pc:picChg chg="mod">
          <ac:chgData name="Trâm Trần" userId="b099f589bd29d12e" providerId="LiveId" clId="{723AB1E9-7B17-46A3-A387-35266F32CA49}" dt="2021-08-10T17:41:00.877" v="1345"/>
          <ac:picMkLst>
            <pc:docMk/>
            <pc:sldMk cId="3607303729" sldId="336"/>
            <ac:picMk id="31" creationId="{D13364C6-0D72-4369-B915-7B873AA8D81D}"/>
          </ac:picMkLst>
        </pc:picChg>
        <pc:picChg chg="del">
          <ac:chgData name="Trâm Trần" userId="b099f589bd29d12e" providerId="LiveId" clId="{723AB1E9-7B17-46A3-A387-35266F32CA49}" dt="2021-08-10T17:40:26.477" v="1342" actId="478"/>
          <ac:picMkLst>
            <pc:docMk/>
            <pc:sldMk cId="3607303729" sldId="336"/>
            <ac:picMk id="32" creationId="{B6CD2A37-80B6-4AFE-B775-EEAA955CF730}"/>
          </ac:picMkLst>
        </pc:picChg>
        <pc:picChg chg="mod">
          <ac:chgData name="Trâm Trần" userId="b099f589bd29d12e" providerId="LiveId" clId="{723AB1E9-7B17-46A3-A387-35266F32CA49}" dt="2021-08-10T17:41:00.877" v="1345"/>
          <ac:picMkLst>
            <pc:docMk/>
            <pc:sldMk cId="3607303729" sldId="336"/>
            <ac:picMk id="33" creationId="{DA5811B8-19D3-4EBB-88CF-7BB98F3A0EEF}"/>
          </ac:picMkLst>
        </pc:picChg>
        <pc:picChg chg="del">
          <ac:chgData name="Trâm Trần" userId="b099f589bd29d12e" providerId="LiveId" clId="{723AB1E9-7B17-46A3-A387-35266F32CA49}" dt="2021-08-10T17:40:25.185" v="1340" actId="478"/>
          <ac:picMkLst>
            <pc:docMk/>
            <pc:sldMk cId="3607303729" sldId="336"/>
            <ac:picMk id="34" creationId="{5E41931F-5C98-4ABC-AEA3-B61B3A0D3957}"/>
          </ac:picMkLst>
        </pc:picChg>
        <pc:picChg chg="mod">
          <ac:chgData name="Trâm Trần" userId="b099f589bd29d12e" providerId="LiveId" clId="{723AB1E9-7B17-46A3-A387-35266F32CA49}" dt="2021-08-10T17:41:00.877" v="1345"/>
          <ac:picMkLst>
            <pc:docMk/>
            <pc:sldMk cId="3607303729" sldId="336"/>
            <ac:picMk id="35" creationId="{90ABFE08-9155-40F8-B8C9-B87FCD1D473D}"/>
          </ac:picMkLst>
        </pc:picChg>
        <pc:picChg chg="add mod">
          <ac:chgData name="Trâm Trần" userId="b099f589bd29d12e" providerId="LiveId" clId="{723AB1E9-7B17-46A3-A387-35266F32CA49}" dt="2021-08-10T17:54:27.931" v="1509" actId="1076"/>
          <ac:picMkLst>
            <pc:docMk/>
            <pc:sldMk cId="3607303729" sldId="336"/>
            <ac:picMk id="39" creationId="{81CAF2DF-BA97-4A09-9381-03620779D451}"/>
          </ac:picMkLst>
        </pc:picChg>
        <pc:picChg chg="add del mod">
          <ac:chgData name="Trâm Trần" userId="b099f589bd29d12e" providerId="LiveId" clId="{723AB1E9-7B17-46A3-A387-35266F32CA49}" dt="2021-08-10T17:41:04.195" v="1346" actId="478"/>
          <ac:picMkLst>
            <pc:docMk/>
            <pc:sldMk cId="3607303729" sldId="336"/>
            <ac:picMk id="41" creationId="{0B7F5457-5747-474F-A3D5-23B14DCB207C}"/>
          </ac:picMkLst>
        </pc:picChg>
        <pc:picChg chg="mod">
          <ac:chgData name="Trâm Trần" userId="b099f589bd29d12e" providerId="LiveId" clId="{723AB1E9-7B17-46A3-A387-35266F32CA49}" dt="2021-08-10T17:41:18.135" v="1349"/>
          <ac:picMkLst>
            <pc:docMk/>
            <pc:sldMk cId="3607303729" sldId="336"/>
            <ac:picMk id="52" creationId="{48E626CC-241B-4D4B-BCC7-752F939593FA}"/>
          </ac:picMkLst>
        </pc:picChg>
        <pc:picChg chg="mod">
          <ac:chgData name="Trâm Trần" userId="b099f589bd29d12e" providerId="LiveId" clId="{723AB1E9-7B17-46A3-A387-35266F32CA49}" dt="2021-08-10T17:41:18.135" v="1349"/>
          <ac:picMkLst>
            <pc:docMk/>
            <pc:sldMk cId="3607303729" sldId="336"/>
            <ac:picMk id="53" creationId="{AACB8883-1A4D-408C-B8DB-AB735C04271F}"/>
          </ac:picMkLst>
        </pc:picChg>
        <pc:picChg chg="mod">
          <ac:chgData name="Trâm Trần" userId="b099f589bd29d12e" providerId="LiveId" clId="{723AB1E9-7B17-46A3-A387-35266F32CA49}" dt="2021-08-10T17:41:18.135" v="1349"/>
          <ac:picMkLst>
            <pc:docMk/>
            <pc:sldMk cId="3607303729" sldId="336"/>
            <ac:picMk id="54" creationId="{77F623F2-8E9A-486D-9AF1-1A7FC8C972DF}"/>
          </ac:picMkLst>
        </pc:picChg>
        <pc:picChg chg="mod">
          <ac:chgData name="Trâm Trần" userId="b099f589bd29d12e" providerId="LiveId" clId="{723AB1E9-7B17-46A3-A387-35266F32CA49}" dt="2021-08-10T17:41:18.135" v="1349"/>
          <ac:picMkLst>
            <pc:docMk/>
            <pc:sldMk cId="3607303729" sldId="336"/>
            <ac:picMk id="55" creationId="{6B305339-4356-4D35-BEA9-442C618EEACB}"/>
          </ac:picMkLst>
        </pc:picChg>
        <pc:cxnChg chg="add mod">
          <ac:chgData name="Trâm Trần" userId="b099f589bd29d12e" providerId="LiveId" clId="{723AB1E9-7B17-46A3-A387-35266F32CA49}" dt="2021-08-10T18:01:03.685" v="1525" actId="1582"/>
          <ac:cxnSpMkLst>
            <pc:docMk/>
            <pc:sldMk cId="3607303729" sldId="336"/>
            <ac:cxnSpMk id="3" creationId="{980D76AB-BBD5-44B8-A49B-E3FB43FF378F}"/>
          </ac:cxnSpMkLst>
        </pc:cxnChg>
        <pc:cxnChg chg="mod">
          <ac:chgData name="Trâm Trần" userId="b099f589bd29d12e" providerId="LiveId" clId="{723AB1E9-7B17-46A3-A387-35266F32CA49}" dt="2021-08-10T17:41:00.877" v="1345"/>
          <ac:cxnSpMkLst>
            <pc:docMk/>
            <pc:sldMk cId="3607303729" sldId="336"/>
            <ac:cxnSpMk id="37" creationId="{21CE05DF-1E89-46A0-81E8-95BC35D91967}"/>
          </ac:cxnSpMkLst>
        </pc:cxnChg>
        <pc:cxnChg chg="mod">
          <ac:chgData name="Trâm Trần" userId="b099f589bd29d12e" providerId="LiveId" clId="{723AB1E9-7B17-46A3-A387-35266F32CA49}" dt="2021-08-10T17:41:18.135" v="1349"/>
          <ac:cxnSpMkLst>
            <pc:docMk/>
            <pc:sldMk cId="3607303729" sldId="336"/>
            <ac:cxnSpMk id="57" creationId="{38D014B5-435C-433D-AFD2-95240F34B6D3}"/>
          </ac:cxnSpMkLst>
        </pc:cxnChg>
      </pc:sldChg>
      <pc:sldChg chg="addSp delSp modSp add mod ord modAnim">
        <pc:chgData name="Trâm Trần" userId="b099f589bd29d12e" providerId="LiveId" clId="{723AB1E9-7B17-46A3-A387-35266F32CA49}" dt="2021-08-11T17:22:54.874" v="2744" actId="20577"/>
        <pc:sldMkLst>
          <pc:docMk/>
          <pc:sldMk cId="215807970" sldId="337"/>
        </pc:sldMkLst>
        <pc:spChg chg="mod">
          <ac:chgData name="Trâm Trần" userId="b099f589bd29d12e" providerId="LiveId" clId="{723AB1E9-7B17-46A3-A387-35266F32CA49}" dt="2021-08-10T18:03:11.336" v="1552" actId="14100"/>
          <ac:spMkLst>
            <pc:docMk/>
            <pc:sldMk cId="215807970" sldId="337"/>
            <ac:spMk id="23" creationId="{6A5CC203-C154-4698-A29A-8AE00233D886}"/>
          </ac:spMkLst>
        </pc:spChg>
        <pc:spChg chg="mod">
          <ac:chgData name="Trâm Trần" userId="b099f589bd29d12e" providerId="LiveId" clId="{723AB1E9-7B17-46A3-A387-35266F32CA49}" dt="2021-08-11T17:22:54.874" v="2744" actId="20577"/>
          <ac:spMkLst>
            <pc:docMk/>
            <pc:sldMk cId="215807970" sldId="337"/>
            <ac:spMk id="26" creationId="{E96F6573-A0ED-4FC5-B5B0-AC052F861E7F}"/>
          </ac:spMkLst>
        </pc:spChg>
        <pc:spChg chg="add del mod">
          <ac:chgData name="Trâm Trần" userId="b099f589bd29d12e" providerId="LiveId" clId="{723AB1E9-7B17-46A3-A387-35266F32CA49}" dt="2021-08-10T17:49:06.173" v="1443"/>
          <ac:spMkLst>
            <pc:docMk/>
            <pc:sldMk cId="215807970" sldId="337"/>
            <ac:spMk id="27" creationId="{DEB6DEA2-42ED-48DC-9941-190E8AEE8656}"/>
          </ac:spMkLst>
        </pc:spChg>
        <pc:spChg chg="add mod">
          <ac:chgData name="Trâm Trần" userId="b099f589bd29d12e" providerId="LiveId" clId="{723AB1E9-7B17-46A3-A387-35266F32CA49}" dt="2021-08-10T17:54:54.599" v="1510" actId="1076"/>
          <ac:spMkLst>
            <pc:docMk/>
            <pc:sldMk cId="215807970" sldId="337"/>
            <ac:spMk id="28" creationId="{F0E7F0DA-88E8-4AA5-847E-A8CF4A1AB57C}"/>
          </ac:spMkLst>
        </pc:spChg>
        <pc:spChg chg="add mod">
          <ac:chgData name="Trâm Trần" userId="b099f589bd29d12e" providerId="LiveId" clId="{723AB1E9-7B17-46A3-A387-35266F32CA49}" dt="2021-08-10T17:54:54.599" v="1510" actId="1076"/>
          <ac:spMkLst>
            <pc:docMk/>
            <pc:sldMk cId="215807970" sldId="337"/>
            <ac:spMk id="29" creationId="{9E155496-476B-4E39-937B-BCC5120CFA8F}"/>
          </ac:spMkLst>
        </pc:spChg>
        <pc:spChg chg="add mod">
          <ac:chgData name="Trâm Trần" userId="b099f589bd29d12e" providerId="LiveId" clId="{723AB1E9-7B17-46A3-A387-35266F32CA49}" dt="2021-08-10T17:54:54.599" v="1510" actId="1076"/>
          <ac:spMkLst>
            <pc:docMk/>
            <pc:sldMk cId="215807970" sldId="337"/>
            <ac:spMk id="30" creationId="{F8CC6BB1-8323-4B1F-93A3-21AE45609834}"/>
          </ac:spMkLst>
        </pc:spChg>
        <pc:spChg chg="add del mod">
          <ac:chgData name="Trâm Trần" userId="b099f589bd29d12e" providerId="LiveId" clId="{723AB1E9-7B17-46A3-A387-35266F32CA49}" dt="2021-08-10T22:38:49.255" v="2530" actId="478"/>
          <ac:spMkLst>
            <pc:docMk/>
            <pc:sldMk cId="215807970" sldId="337"/>
            <ac:spMk id="32" creationId="{01689AE3-FB01-483B-8A19-6501A7AB7721}"/>
          </ac:spMkLst>
        </pc:spChg>
        <pc:spChg chg="mod">
          <ac:chgData name="Trâm Trần" userId="b099f589bd29d12e" providerId="LiveId" clId="{723AB1E9-7B17-46A3-A387-35266F32CA49}" dt="2021-08-10T17:52:43.032" v="1495" actId="1076"/>
          <ac:spMkLst>
            <pc:docMk/>
            <pc:sldMk cId="215807970" sldId="337"/>
            <ac:spMk id="40" creationId="{21904EA5-5006-4FD2-904C-076C28B7D9EA}"/>
          </ac:spMkLst>
        </pc:spChg>
        <pc:spChg chg="mod">
          <ac:chgData name="Trâm Trần" userId="b099f589bd29d12e" providerId="LiveId" clId="{723AB1E9-7B17-46A3-A387-35266F32CA49}" dt="2021-08-10T17:52:43.032" v="1495" actId="1076"/>
          <ac:spMkLst>
            <pc:docMk/>
            <pc:sldMk cId="215807970" sldId="337"/>
            <ac:spMk id="44" creationId="{FC734C74-FFA6-4352-B472-BC70E75E5EDC}"/>
          </ac:spMkLst>
        </pc:spChg>
        <pc:spChg chg="mod">
          <ac:chgData name="Trâm Trần" userId="b099f589bd29d12e" providerId="LiveId" clId="{723AB1E9-7B17-46A3-A387-35266F32CA49}" dt="2021-08-10T17:52:43.032" v="1495" actId="1076"/>
          <ac:spMkLst>
            <pc:docMk/>
            <pc:sldMk cId="215807970" sldId="337"/>
            <ac:spMk id="46" creationId="{51DB1D0D-2A57-4623-8A10-22DA46B60CBD}"/>
          </ac:spMkLst>
        </pc:spChg>
        <pc:spChg chg="del mod">
          <ac:chgData name="Trâm Trần" userId="b099f589bd29d12e" providerId="LiveId" clId="{723AB1E9-7B17-46A3-A387-35266F32CA49}" dt="2021-08-10T22:29:48.399" v="2437" actId="478"/>
          <ac:spMkLst>
            <pc:docMk/>
            <pc:sldMk cId="215807970" sldId="337"/>
            <ac:spMk id="58" creationId="{E9046D5B-3AB4-49E5-B93D-B8FB10BBD34B}"/>
          </ac:spMkLst>
        </pc:spChg>
        <pc:spChg chg="mod">
          <ac:chgData name="Trâm Trần" userId="b099f589bd29d12e" providerId="LiveId" clId="{723AB1E9-7B17-46A3-A387-35266F32CA49}" dt="2021-08-10T17:52:43.032" v="1495" actId="1076"/>
          <ac:spMkLst>
            <pc:docMk/>
            <pc:sldMk cId="215807970" sldId="337"/>
            <ac:spMk id="59" creationId="{34EB422F-F360-4D0E-A9A0-2BFB7CC33468}"/>
          </ac:spMkLst>
        </pc:spChg>
        <pc:spChg chg="mod">
          <ac:chgData name="Trâm Trần" userId="b099f589bd29d12e" providerId="LiveId" clId="{723AB1E9-7B17-46A3-A387-35266F32CA49}" dt="2021-08-10T17:52:43.032" v="1495" actId="1076"/>
          <ac:spMkLst>
            <pc:docMk/>
            <pc:sldMk cId="215807970" sldId="337"/>
            <ac:spMk id="60" creationId="{445E8E9A-4BAF-4087-80D5-77B1AA564971}"/>
          </ac:spMkLst>
        </pc:spChg>
        <pc:spChg chg="mod">
          <ac:chgData name="Trâm Trần" userId="b099f589bd29d12e" providerId="LiveId" clId="{723AB1E9-7B17-46A3-A387-35266F32CA49}" dt="2021-08-10T17:52:43.032" v="1495" actId="1076"/>
          <ac:spMkLst>
            <pc:docMk/>
            <pc:sldMk cId="215807970" sldId="337"/>
            <ac:spMk id="61" creationId="{95E49336-7318-46A8-AE9E-2D719F421008}"/>
          </ac:spMkLst>
        </pc:spChg>
        <pc:spChg chg="mod">
          <ac:chgData name="Trâm Trần" userId="b099f589bd29d12e" providerId="LiveId" clId="{723AB1E9-7B17-46A3-A387-35266F32CA49}" dt="2021-08-10T17:52:43.032" v="1495" actId="1076"/>
          <ac:spMkLst>
            <pc:docMk/>
            <pc:sldMk cId="215807970" sldId="337"/>
            <ac:spMk id="62" creationId="{EC806D0D-A3AC-4C8B-AE1A-0CFA4CF2E15E}"/>
          </ac:spMkLst>
        </pc:spChg>
        <pc:spChg chg="mod">
          <ac:chgData name="Trâm Trần" userId="b099f589bd29d12e" providerId="LiveId" clId="{723AB1E9-7B17-46A3-A387-35266F32CA49}" dt="2021-08-10T17:52:43.032" v="1495" actId="1076"/>
          <ac:spMkLst>
            <pc:docMk/>
            <pc:sldMk cId="215807970" sldId="337"/>
            <ac:spMk id="63" creationId="{428B8CD7-4094-4F40-B24F-447E854D7FFC}"/>
          </ac:spMkLst>
        </pc:spChg>
        <pc:picChg chg="mod">
          <ac:chgData name="Trâm Trần" userId="b099f589bd29d12e" providerId="LiveId" clId="{723AB1E9-7B17-46A3-A387-35266F32CA49}" dt="2021-08-10T17:52:43.032" v="1495" actId="1076"/>
          <ac:picMkLst>
            <pc:docMk/>
            <pc:sldMk cId="215807970" sldId="337"/>
            <ac:picMk id="39" creationId="{81CAF2DF-BA97-4A09-9381-03620779D451}"/>
          </ac:picMkLst>
        </pc:picChg>
        <pc:cxnChg chg="add mod">
          <ac:chgData name="Trâm Trần" userId="b099f589bd29d12e" providerId="LiveId" clId="{723AB1E9-7B17-46A3-A387-35266F32CA49}" dt="2021-08-10T18:03:37.027" v="1554" actId="1076"/>
          <ac:cxnSpMkLst>
            <pc:docMk/>
            <pc:sldMk cId="215807970" sldId="337"/>
            <ac:cxnSpMk id="31" creationId="{79E6DF35-C0EC-4AA7-85AC-1E6494DD3771}"/>
          </ac:cxnSpMkLst>
        </pc:cxnChg>
      </pc:sldChg>
      <pc:sldChg chg="addSp delSp modSp add mod delAnim modAnim">
        <pc:chgData name="Trâm Trần" userId="b099f589bd29d12e" providerId="LiveId" clId="{723AB1E9-7B17-46A3-A387-35266F32CA49}" dt="2021-08-10T21:48:53.864" v="2100" actId="1076"/>
        <pc:sldMkLst>
          <pc:docMk/>
          <pc:sldMk cId="256385771" sldId="338"/>
        </pc:sldMkLst>
        <pc:spChg chg="mod">
          <ac:chgData name="Trâm Trần" userId="b099f589bd29d12e" providerId="LiveId" clId="{723AB1E9-7B17-46A3-A387-35266F32CA49}" dt="2021-08-10T21:48:53.864" v="2100" actId="1076"/>
          <ac:spMkLst>
            <pc:docMk/>
            <pc:sldMk cId="256385771" sldId="338"/>
            <ac:spMk id="46" creationId="{BDA71304-1EA2-4349-B10A-227023F5BD27}"/>
          </ac:spMkLst>
        </pc:spChg>
        <pc:picChg chg="add mod">
          <ac:chgData name="Trâm Trần" userId="b099f589bd29d12e" providerId="LiveId" clId="{723AB1E9-7B17-46A3-A387-35266F32CA49}" dt="2021-08-10T18:23:06.864" v="1747" actId="1076"/>
          <ac:picMkLst>
            <pc:docMk/>
            <pc:sldMk cId="256385771" sldId="338"/>
            <ac:picMk id="21" creationId="{404BCF95-E155-413B-B726-996CEEC656DF}"/>
          </ac:picMkLst>
        </pc:picChg>
        <pc:picChg chg="del">
          <ac:chgData name="Trâm Trần" userId="b099f589bd29d12e" providerId="LiveId" clId="{723AB1E9-7B17-46A3-A387-35266F32CA49}" dt="2021-08-10T18:22:59.787" v="1744" actId="21"/>
          <ac:picMkLst>
            <pc:docMk/>
            <pc:sldMk cId="256385771" sldId="338"/>
            <ac:picMk id="23" creationId="{BF23B0AE-D796-4922-B713-3481A23832FA}"/>
          </ac:picMkLst>
        </pc:picChg>
        <pc:picChg chg="del">
          <ac:chgData name="Trâm Trần" userId="b099f589bd29d12e" providerId="LiveId" clId="{723AB1E9-7B17-46A3-A387-35266F32CA49}" dt="2021-08-10T18:23:01.362" v="1745" actId="478"/>
          <ac:picMkLst>
            <pc:docMk/>
            <pc:sldMk cId="256385771" sldId="338"/>
            <ac:picMk id="24" creationId="{639FD558-1448-48E0-8672-2E8609BB85B1}"/>
          </ac:picMkLst>
        </pc:picChg>
      </pc:sldChg>
      <pc:sldChg chg="modSp add del mod">
        <pc:chgData name="Trâm Trần" userId="b099f589bd29d12e" providerId="LiveId" clId="{723AB1E9-7B17-46A3-A387-35266F32CA49}" dt="2021-08-10T18:10:40.653" v="1568" actId="47"/>
        <pc:sldMkLst>
          <pc:docMk/>
          <pc:sldMk cId="3555695061" sldId="338"/>
        </pc:sldMkLst>
        <pc:spChg chg="mod">
          <ac:chgData name="Trâm Trần" userId="b099f589bd29d12e" providerId="LiveId" clId="{723AB1E9-7B17-46A3-A387-35266F32CA49}" dt="2021-08-10T18:10:35.549" v="1567" actId="1076"/>
          <ac:spMkLst>
            <pc:docMk/>
            <pc:sldMk cId="3555695061" sldId="338"/>
            <ac:spMk id="41" creationId="{100BDEEF-90C6-46A2-A2A4-6CAA7E2E3B2F}"/>
          </ac:spMkLst>
        </pc:spChg>
      </pc:sldChg>
      <pc:sldChg chg="addSp delSp modSp add del mod ord delAnim modAnim">
        <pc:chgData name="Trâm Trần" userId="b099f589bd29d12e" providerId="LiveId" clId="{723AB1E9-7B17-46A3-A387-35266F32CA49}" dt="2021-08-10T21:47:08.546" v="2081" actId="2696"/>
        <pc:sldMkLst>
          <pc:docMk/>
          <pc:sldMk cId="1533852800" sldId="339"/>
        </pc:sldMkLst>
        <pc:spChg chg="mod">
          <ac:chgData name="Trâm Trần" userId="b099f589bd29d12e" providerId="LiveId" clId="{723AB1E9-7B17-46A3-A387-35266F32CA49}" dt="2021-08-10T18:26:14.065" v="1790" actId="1076"/>
          <ac:spMkLst>
            <pc:docMk/>
            <pc:sldMk cId="1533852800" sldId="339"/>
            <ac:spMk id="11" creationId="{FA0591B4-962B-45B8-A1B4-F4CD8F3AEEB0}"/>
          </ac:spMkLst>
        </pc:spChg>
        <pc:spChg chg="del">
          <ac:chgData name="Trâm Trần" userId="b099f589bd29d12e" providerId="LiveId" clId="{723AB1E9-7B17-46A3-A387-35266F32CA49}" dt="2021-08-10T18:23:17.229" v="1750" actId="478"/>
          <ac:spMkLst>
            <pc:docMk/>
            <pc:sldMk cId="1533852800" sldId="339"/>
            <ac:spMk id="25" creationId="{9F2906CF-D45F-493C-A537-E70CD05AB684}"/>
          </ac:spMkLst>
        </pc:spChg>
        <pc:spChg chg="mod">
          <ac:chgData name="Trâm Trần" userId="b099f589bd29d12e" providerId="LiveId" clId="{723AB1E9-7B17-46A3-A387-35266F32CA49}" dt="2021-08-10T18:23:43.022" v="1758" actId="1076"/>
          <ac:spMkLst>
            <pc:docMk/>
            <pc:sldMk cId="1533852800" sldId="339"/>
            <ac:spMk id="29" creationId="{9C935647-02CD-43C2-9741-FE686C1D648B}"/>
          </ac:spMkLst>
        </pc:spChg>
        <pc:picChg chg="del">
          <ac:chgData name="Trâm Trần" userId="b099f589bd29d12e" providerId="LiveId" clId="{723AB1E9-7B17-46A3-A387-35266F32CA49}" dt="2021-08-10T18:23:14.639" v="1749" actId="478"/>
          <ac:picMkLst>
            <pc:docMk/>
            <pc:sldMk cId="1533852800" sldId="339"/>
            <ac:picMk id="3" creationId="{BD2B137F-BD57-4FC2-A777-3E9088B5499E}"/>
          </ac:picMkLst>
        </pc:picChg>
        <pc:picChg chg="del">
          <ac:chgData name="Trâm Trần" userId="b099f589bd29d12e" providerId="LiveId" clId="{723AB1E9-7B17-46A3-A387-35266F32CA49}" dt="2021-08-10T18:23:38.813" v="1755" actId="478"/>
          <ac:picMkLst>
            <pc:docMk/>
            <pc:sldMk cId="1533852800" sldId="339"/>
            <ac:picMk id="15" creationId="{8F490C82-54CA-429E-8169-2F9D9CC0A186}"/>
          </ac:picMkLst>
        </pc:picChg>
        <pc:picChg chg="del">
          <ac:chgData name="Trâm Trần" userId="b099f589bd29d12e" providerId="LiveId" clId="{723AB1E9-7B17-46A3-A387-35266F32CA49}" dt="2021-08-10T18:23:13.973" v="1748" actId="478"/>
          <ac:picMkLst>
            <pc:docMk/>
            <pc:sldMk cId="1533852800" sldId="339"/>
            <ac:picMk id="27" creationId="{F4D851C2-5197-4AA6-B3CE-50ECCAFABDC4}"/>
          </ac:picMkLst>
        </pc:picChg>
        <pc:picChg chg="add mod">
          <ac:chgData name="Trâm Trần" userId="b099f589bd29d12e" providerId="LiveId" clId="{723AB1E9-7B17-46A3-A387-35266F32CA49}" dt="2021-08-10T18:23:41.600" v="1756" actId="1076"/>
          <ac:picMkLst>
            <pc:docMk/>
            <pc:sldMk cId="1533852800" sldId="339"/>
            <ac:picMk id="42" creationId="{611307A4-1924-4285-9741-2BA1F4F1FC74}"/>
          </ac:picMkLst>
        </pc:picChg>
      </pc:sldChg>
      <pc:sldChg chg="addSp delSp modSp add del mod ord modAnim">
        <pc:chgData name="Trâm Trần" userId="b099f589bd29d12e" providerId="LiveId" clId="{723AB1E9-7B17-46A3-A387-35266F32CA49}" dt="2021-08-10T21:49:27.431" v="2102" actId="47"/>
        <pc:sldMkLst>
          <pc:docMk/>
          <pc:sldMk cId="1236308918" sldId="340"/>
        </pc:sldMkLst>
        <pc:spChg chg="add mod">
          <ac:chgData name="Trâm Trần" userId="b099f589bd29d12e" providerId="LiveId" clId="{723AB1E9-7B17-46A3-A387-35266F32CA49}" dt="2021-08-10T18:24:21.255" v="1765"/>
          <ac:spMkLst>
            <pc:docMk/>
            <pc:sldMk cId="1236308918" sldId="340"/>
            <ac:spMk id="42" creationId="{EA245577-44AE-4B9E-B163-FB2EDF9187FE}"/>
          </ac:spMkLst>
        </pc:spChg>
        <pc:spChg chg="del">
          <ac:chgData name="Trâm Trần" userId="b099f589bd29d12e" providerId="LiveId" clId="{723AB1E9-7B17-46A3-A387-35266F32CA49}" dt="2021-08-10T18:24:20.994" v="1764" actId="478"/>
          <ac:spMkLst>
            <pc:docMk/>
            <pc:sldMk cId="1236308918" sldId="340"/>
            <ac:spMk id="46" creationId="{BDA71304-1EA2-4349-B10A-227023F5BD27}"/>
          </ac:spMkLst>
        </pc:spChg>
        <pc:picChg chg="mod">
          <ac:chgData name="Trâm Trần" userId="b099f589bd29d12e" providerId="LiveId" clId="{723AB1E9-7B17-46A3-A387-35266F32CA49}" dt="2021-08-10T18:24:59.392" v="1777" actId="1076"/>
          <ac:picMkLst>
            <pc:docMk/>
            <pc:sldMk cId="1236308918" sldId="340"/>
            <ac:picMk id="15" creationId="{8F490C82-54CA-429E-8169-2F9D9CC0A186}"/>
          </ac:picMkLst>
        </pc:picChg>
        <pc:picChg chg="del">
          <ac:chgData name="Trâm Trần" userId="b099f589bd29d12e" providerId="LiveId" clId="{723AB1E9-7B17-46A3-A387-35266F32CA49}" dt="2021-08-10T18:24:26.451" v="1766" actId="478"/>
          <ac:picMkLst>
            <pc:docMk/>
            <pc:sldMk cId="1236308918" sldId="340"/>
            <ac:picMk id="27" creationId="{F4D851C2-5197-4AA6-B3CE-50ECCAFABDC4}"/>
          </ac:picMkLst>
        </pc:picChg>
        <pc:picChg chg="add mod">
          <ac:chgData name="Trâm Trần" userId="b099f589bd29d12e" providerId="LiveId" clId="{723AB1E9-7B17-46A3-A387-35266F32CA49}" dt="2021-08-10T18:24:43.285" v="1771" actId="1076"/>
          <ac:picMkLst>
            <pc:docMk/>
            <pc:sldMk cId="1236308918" sldId="340"/>
            <ac:picMk id="47" creationId="{A760306E-9D72-4E01-BA80-DB4BB20EA4C4}"/>
          </ac:picMkLst>
        </pc:picChg>
        <pc:picChg chg="add mod">
          <ac:chgData name="Trâm Trần" userId="b099f589bd29d12e" providerId="LiveId" clId="{723AB1E9-7B17-46A3-A387-35266F32CA49}" dt="2021-08-10T18:25:02.593" v="1778" actId="1076"/>
          <ac:picMkLst>
            <pc:docMk/>
            <pc:sldMk cId="1236308918" sldId="340"/>
            <ac:picMk id="48" creationId="{0F0F4A77-D371-4D08-920B-D1DE96D43D21}"/>
          </ac:picMkLst>
        </pc:picChg>
      </pc:sldChg>
      <pc:sldChg chg="modSp">
        <pc:chgData name="Trâm Trần" userId="b099f589bd29d12e" providerId="LiveId" clId="{723AB1E9-7B17-46A3-A387-35266F32CA49}" dt="2021-08-10T22:14:41.590" v="2350"/>
        <pc:sldMkLst>
          <pc:docMk/>
          <pc:sldMk cId="2671953386" sldId="353"/>
        </pc:sldMkLst>
        <pc:graphicFrameChg chg="mod">
          <ac:chgData name="Trâm Trần" userId="b099f589bd29d12e" providerId="LiveId" clId="{723AB1E9-7B17-46A3-A387-35266F32CA49}" dt="2021-08-10T22:14:41.590" v="2350"/>
          <ac:graphicFrameMkLst>
            <pc:docMk/>
            <pc:sldMk cId="2671953386" sldId="353"/>
            <ac:graphicFrameMk id="38" creationId="{00000000-0000-0000-0000-000000000000}"/>
          </ac:graphicFrameMkLst>
        </pc:graphicFrameChg>
      </pc:sldChg>
      <pc:sldChg chg="addSp delSp modSp add del mod ord modAnim">
        <pc:chgData name="Trâm Trần" userId="b099f589bd29d12e" providerId="LiveId" clId="{723AB1E9-7B17-46A3-A387-35266F32CA49}" dt="2021-08-10T22:36:57.859" v="2476"/>
        <pc:sldMkLst>
          <pc:docMk/>
          <pc:sldMk cId="1509011408" sldId="354"/>
        </pc:sldMkLst>
        <pc:spChg chg="del mod">
          <ac:chgData name="Trâm Trần" userId="b099f589bd29d12e" providerId="LiveId" clId="{723AB1E9-7B17-46A3-A387-35266F32CA49}" dt="2021-08-10T21:38:08.769" v="1958" actId="478"/>
          <ac:spMkLst>
            <pc:docMk/>
            <pc:sldMk cId="1509011408" sldId="354"/>
            <ac:spMk id="25" creationId="{9F2906CF-D45F-493C-A537-E70CD05AB684}"/>
          </ac:spMkLst>
        </pc:spChg>
        <pc:spChg chg="mod">
          <ac:chgData name="Trâm Trần" userId="b099f589bd29d12e" providerId="LiveId" clId="{723AB1E9-7B17-46A3-A387-35266F32CA49}" dt="2021-08-10T21:47:23.201" v="2084" actId="1076"/>
          <ac:spMkLst>
            <pc:docMk/>
            <pc:sldMk cId="1509011408" sldId="354"/>
            <ac:spMk id="29" creationId="{9C935647-02CD-43C2-9741-FE686C1D648B}"/>
          </ac:spMkLst>
        </pc:spChg>
        <pc:spChg chg="add mod">
          <ac:chgData name="Trâm Trần" userId="b099f589bd29d12e" providerId="LiveId" clId="{723AB1E9-7B17-46A3-A387-35266F32CA49}" dt="2021-08-10T21:44:29.479" v="2026" actId="113"/>
          <ac:spMkLst>
            <pc:docMk/>
            <pc:sldMk cId="1509011408" sldId="354"/>
            <ac:spMk id="45" creationId="{173071C7-A4E1-4E36-A2C4-F9532CC6A8E7}"/>
          </ac:spMkLst>
        </pc:spChg>
        <pc:spChg chg="mod">
          <ac:chgData name="Trâm Trần" userId="b099f589bd29d12e" providerId="LiveId" clId="{723AB1E9-7B17-46A3-A387-35266F32CA49}" dt="2021-08-10T21:42:44.603" v="1993" actId="1076"/>
          <ac:spMkLst>
            <pc:docMk/>
            <pc:sldMk cId="1509011408" sldId="354"/>
            <ac:spMk id="47" creationId="{4B449639-A919-486E-96BE-824DCFE17B73}"/>
          </ac:spMkLst>
        </pc:spChg>
        <pc:spChg chg="add mod">
          <ac:chgData name="Trâm Trần" userId="b099f589bd29d12e" providerId="LiveId" clId="{723AB1E9-7B17-46A3-A387-35266F32CA49}" dt="2021-08-10T21:44:38.766" v="2027" actId="1076"/>
          <ac:spMkLst>
            <pc:docMk/>
            <pc:sldMk cId="1509011408" sldId="354"/>
            <ac:spMk id="51" creationId="{176B2505-B6A7-432D-94FD-C60872EDA50F}"/>
          </ac:spMkLst>
        </pc:spChg>
        <pc:spChg chg="add del mod">
          <ac:chgData name="Trâm Trần" userId="b099f589bd29d12e" providerId="LiveId" clId="{723AB1E9-7B17-46A3-A387-35266F32CA49}" dt="2021-08-10T21:49:50.703" v="2108" actId="478"/>
          <ac:spMkLst>
            <pc:docMk/>
            <pc:sldMk cId="1509011408" sldId="354"/>
            <ac:spMk id="52" creationId="{FDB4704A-E4FB-4D0F-93D5-4DAFC52C481B}"/>
          </ac:spMkLst>
        </pc:spChg>
        <pc:spChg chg="add del mod">
          <ac:chgData name="Trâm Trần" userId="b099f589bd29d12e" providerId="LiveId" clId="{723AB1E9-7B17-46A3-A387-35266F32CA49}" dt="2021-08-10T21:58:36.697" v="2265" actId="478"/>
          <ac:spMkLst>
            <pc:docMk/>
            <pc:sldMk cId="1509011408" sldId="354"/>
            <ac:spMk id="53" creationId="{816F1DFE-4CC6-4CA1-AF65-0CEDA3F2D91D}"/>
          </ac:spMkLst>
        </pc:spChg>
        <pc:spChg chg="add mod">
          <ac:chgData name="Trâm Trần" userId="b099f589bd29d12e" providerId="LiveId" clId="{723AB1E9-7B17-46A3-A387-35266F32CA49}" dt="2021-08-10T21:59:18.614" v="2320"/>
          <ac:spMkLst>
            <pc:docMk/>
            <pc:sldMk cId="1509011408" sldId="354"/>
            <ac:spMk id="54" creationId="{938A9734-B82B-416F-9FB0-D5EF69662A7C}"/>
          </ac:spMkLst>
        </pc:spChg>
        <pc:picChg chg="del">
          <ac:chgData name="Trâm Trần" userId="b099f589bd29d12e" providerId="LiveId" clId="{723AB1E9-7B17-46A3-A387-35266F32CA49}" dt="2021-08-10T21:38:07.344" v="1956" actId="478"/>
          <ac:picMkLst>
            <pc:docMk/>
            <pc:sldMk cId="1509011408" sldId="354"/>
            <ac:picMk id="3" creationId="{BD2B137F-BD57-4FC2-A777-3E9088B5499E}"/>
          </ac:picMkLst>
        </pc:picChg>
        <pc:picChg chg="mod">
          <ac:chgData name="Trâm Trần" userId="b099f589bd29d12e" providerId="LiveId" clId="{723AB1E9-7B17-46A3-A387-35266F32CA49}" dt="2021-08-10T21:42:44.603" v="1993" actId="1076"/>
          <ac:picMkLst>
            <pc:docMk/>
            <pc:sldMk cId="1509011408" sldId="354"/>
            <ac:picMk id="4" creationId="{55E3E1EA-8994-4554-9C30-ED5E9444E64B}"/>
          </ac:picMkLst>
        </pc:picChg>
        <pc:picChg chg="del">
          <ac:chgData name="Trâm Trần" userId="b099f589bd29d12e" providerId="LiveId" clId="{723AB1E9-7B17-46A3-A387-35266F32CA49}" dt="2021-08-10T21:38:10.132" v="1959" actId="478"/>
          <ac:picMkLst>
            <pc:docMk/>
            <pc:sldMk cId="1509011408" sldId="354"/>
            <ac:picMk id="9" creationId="{4A304222-44B5-4605-8776-751819EDCF54}"/>
          </ac:picMkLst>
        </pc:picChg>
        <pc:picChg chg="del">
          <ac:chgData name="Trâm Trần" userId="b099f589bd29d12e" providerId="LiveId" clId="{723AB1E9-7B17-46A3-A387-35266F32CA49}" dt="2021-08-10T21:38:05.776" v="1954" actId="478"/>
          <ac:picMkLst>
            <pc:docMk/>
            <pc:sldMk cId="1509011408" sldId="354"/>
            <ac:picMk id="27" creationId="{F4D851C2-5197-4AA6-B3CE-50ECCAFABDC4}"/>
          </ac:picMkLst>
        </pc:picChg>
        <pc:picChg chg="add mod">
          <ac:chgData name="Trâm Trần" userId="b099f589bd29d12e" providerId="LiveId" clId="{723AB1E9-7B17-46A3-A387-35266F32CA49}" dt="2021-08-10T21:43:59.483" v="2018" actId="1076"/>
          <ac:picMkLst>
            <pc:docMk/>
            <pc:sldMk cId="1509011408" sldId="354"/>
            <ac:picMk id="44" creationId="{3A444026-C959-4277-A9B2-003E5CD19E51}"/>
          </ac:picMkLst>
        </pc:picChg>
        <pc:cxnChg chg="mod">
          <ac:chgData name="Trâm Trần" userId="b099f589bd29d12e" providerId="LiveId" clId="{723AB1E9-7B17-46A3-A387-35266F32CA49}" dt="2021-08-10T21:42:44.603" v="1993" actId="1076"/>
          <ac:cxnSpMkLst>
            <pc:docMk/>
            <pc:sldMk cId="1509011408" sldId="354"/>
            <ac:cxnSpMk id="12" creationId="{DF3870E8-BF2C-424D-93C0-B15FD43BBDFF}"/>
          </ac:cxnSpMkLst>
        </pc:cxnChg>
        <pc:cxnChg chg="mod">
          <ac:chgData name="Trâm Trần" userId="b099f589bd29d12e" providerId="LiveId" clId="{723AB1E9-7B17-46A3-A387-35266F32CA49}" dt="2021-08-10T21:42:44.603" v="1993" actId="1076"/>
          <ac:cxnSpMkLst>
            <pc:docMk/>
            <pc:sldMk cId="1509011408" sldId="354"/>
            <ac:cxnSpMk id="42" creationId="{37A7070C-37BE-4144-991D-8D6767304A3C}"/>
          </ac:cxnSpMkLst>
        </pc:cxnChg>
        <pc:cxnChg chg="mod">
          <ac:chgData name="Trâm Trần" userId="b099f589bd29d12e" providerId="LiveId" clId="{723AB1E9-7B17-46A3-A387-35266F32CA49}" dt="2021-08-10T21:42:44.603" v="1993" actId="1076"/>
          <ac:cxnSpMkLst>
            <pc:docMk/>
            <pc:sldMk cId="1509011408" sldId="354"/>
            <ac:cxnSpMk id="48" creationId="{70570F2D-4346-46E5-BB9C-57BA9F68AA63}"/>
          </ac:cxnSpMkLst>
        </pc:cxnChg>
        <pc:cxnChg chg="mod">
          <ac:chgData name="Trâm Trần" userId="b099f589bd29d12e" providerId="LiveId" clId="{723AB1E9-7B17-46A3-A387-35266F32CA49}" dt="2021-08-10T21:42:44.603" v="1993" actId="1076"/>
          <ac:cxnSpMkLst>
            <pc:docMk/>
            <pc:sldMk cId="1509011408" sldId="354"/>
            <ac:cxnSpMk id="49" creationId="{F064E9F9-8581-4ECC-8403-1CED32400A12}"/>
          </ac:cxnSpMkLst>
        </pc:cxnChg>
        <pc:cxnChg chg="mod">
          <ac:chgData name="Trâm Trần" userId="b099f589bd29d12e" providerId="LiveId" clId="{723AB1E9-7B17-46A3-A387-35266F32CA49}" dt="2021-08-10T21:42:44.603" v="1993" actId="1076"/>
          <ac:cxnSpMkLst>
            <pc:docMk/>
            <pc:sldMk cId="1509011408" sldId="354"/>
            <ac:cxnSpMk id="50" creationId="{496721C0-96B2-4C3C-BF45-D3FDB3C6942D}"/>
          </ac:cxnSpMkLst>
        </pc:cxnChg>
        <pc:cxnChg chg="mod">
          <ac:chgData name="Trâm Trần" userId="b099f589bd29d12e" providerId="LiveId" clId="{723AB1E9-7B17-46A3-A387-35266F32CA49}" dt="2021-08-10T21:42:44.603" v="1993" actId="1076"/>
          <ac:cxnSpMkLst>
            <pc:docMk/>
            <pc:sldMk cId="1509011408" sldId="354"/>
            <ac:cxnSpMk id="61" creationId="{D7C97CC6-2BAF-4B83-8978-76AB99EC661D}"/>
          </ac:cxnSpMkLst>
        </pc:cxnChg>
      </pc:sldChg>
      <pc:sldChg chg="addSp delSp modSp add mod ord modAnim">
        <pc:chgData name="Trâm Trần" userId="b099f589bd29d12e" providerId="LiveId" clId="{723AB1E9-7B17-46A3-A387-35266F32CA49}" dt="2021-08-10T22:00:22.063" v="2322" actId="20577"/>
        <pc:sldMkLst>
          <pc:docMk/>
          <pc:sldMk cId="589200377" sldId="355"/>
        </pc:sldMkLst>
        <pc:spChg chg="mod">
          <ac:chgData name="Trâm Trần" userId="b099f589bd29d12e" providerId="LiveId" clId="{723AB1E9-7B17-46A3-A387-35266F32CA49}" dt="2021-08-10T21:56:10.560" v="2262" actId="1076"/>
          <ac:spMkLst>
            <pc:docMk/>
            <pc:sldMk cId="589200377" sldId="355"/>
            <ac:spMk id="25" creationId="{9F2906CF-D45F-493C-A537-E70CD05AB684}"/>
          </ac:spMkLst>
        </pc:spChg>
        <pc:spChg chg="del">
          <ac:chgData name="Trâm Trần" userId="b099f589bd29d12e" providerId="LiveId" clId="{723AB1E9-7B17-46A3-A387-35266F32CA49}" dt="2021-08-10T21:52:45.431" v="2134" actId="478"/>
          <ac:spMkLst>
            <pc:docMk/>
            <pc:sldMk cId="589200377" sldId="355"/>
            <ac:spMk id="46" creationId="{BDA71304-1EA2-4349-B10A-227023F5BD27}"/>
          </ac:spMkLst>
        </pc:spChg>
        <pc:spChg chg="mod">
          <ac:chgData name="Trâm Trần" userId="b099f589bd29d12e" providerId="LiveId" clId="{723AB1E9-7B17-46A3-A387-35266F32CA49}" dt="2021-08-10T21:52:28.342" v="2133" actId="14100"/>
          <ac:spMkLst>
            <pc:docMk/>
            <pc:sldMk cId="589200377" sldId="355"/>
            <ac:spMk id="47" creationId="{4B449639-A919-486E-96BE-824DCFE17B73}"/>
          </ac:spMkLst>
        </pc:spChg>
        <pc:spChg chg="add mod">
          <ac:chgData name="Trâm Trần" userId="b099f589bd29d12e" providerId="LiveId" clId="{723AB1E9-7B17-46A3-A387-35266F32CA49}" dt="2021-08-10T21:52:48.687" v="2136" actId="1076"/>
          <ac:spMkLst>
            <pc:docMk/>
            <pc:sldMk cId="589200377" sldId="355"/>
            <ac:spMk id="57" creationId="{1F67EC36-C679-46B3-A2B4-2E238D31FB4C}"/>
          </ac:spMkLst>
        </pc:spChg>
        <pc:spChg chg="add mod">
          <ac:chgData name="Trâm Trần" userId="b099f589bd29d12e" providerId="LiveId" clId="{723AB1E9-7B17-46A3-A387-35266F32CA49}" dt="2021-08-10T22:00:22.063" v="2322" actId="20577"/>
          <ac:spMkLst>
            <pc:docMk/>
            <pc:sldMk cId="589200377" sldId="355"/>
            <ac:spMk id="59" creationId="{CBBA71A2-3289-498F-8BFE-8857D2B85745}"/>
          </ac:spMkLst>
        </pc:spChg>
        <pc:spChg chg="del mod">
          <ac:chgData name="Trâm Trần" userId="b099f589bd29d12e" providerId="LiveId" clId="{723AB1E9-7B17-46A3-A387-35266F32CA49}" dt="2021-08-10T21:50:44.168" v="2120" actId="478"/>
          <ac:spMkLst>
            <pc:docMk/>
            <pc:sldMk cId="589200377" sldId="355"/>
            <ac:spMk id="70" creationId="{7DD3FD94-5ADE-4B45-AFF0-0317690903C4}"/>
          </ac:spMkLst>
        </pc:spChg>
        <pc:spChg chg="del">
          <ac:chgData name="Trâm Trần" userId="b099f589bd29d12e" providerId="LiveId" clId="{723AB1E9-7B17-46A3-A387-35266F32CA49}" dt="2021-08-10T21:51:21.983" v="2124" actId="478"/>
          <ac:spMkLst>
            <pc:docMk/>
            <pc:sldMk cId="589200377" sldId="355"/>
            <ac:spMk id="71" creationId="{1F4100E1-6A0B-4790-9955-CDD143C52037}"/>
          </ac:spMkLst>
        </pc:spChg>
        <pc:spChg chg="add del">
          <ac:chgData name="Trâm Trần" userId="b099f589bd29d12e" providerId="LiveId" clId="{723AB1E9-7B17-46A3-A387-35266F32CA49}" dt="2021-08-10T21:51:28.439" v="2127" actId="478"/>
          <ac:spMkLst>
            <pc:docMk/>
            <pc:sldMk cId="589200377" sldId="355"/>
            <ac:spMk id="72" creationId="{29ADD821-39A8-4826-88D5-2063EBAF815B}"/>
          </ac:spMkLst>
        </pc:spChg>
        <pc:picChg chg="mod">
          <ac:chgData name="Trâm Trần" userId="b099f589bd29d12e" providerId="LiveId" clId="{723AB1E9-7B17-46A3-A387-35266F32CA49}" dt="2021-08-10T21:52:19.113" v="2130" actId="1076"/>
          <ac:picMkLst>
            <pc:docMk/>
            <pc:sldMk cId="589200377" sldId="355"/>
            <ac:picMk id="3" creationId="{BD2B137F-BD57-4FC2-A777-3E9088B5499E}"/>
          </ac:picMkLst>
        </pc:picChg>
        <pc:picChg chg="del">
          <ac:chgData name="Trâm Trần" userId="b099f589bd29d12e" providerId="LiveId" clId="{723AB1E9-7B17-46A3-A387-35266F32CA49}" dt="2021-08-10T21:50:40.696" v="2118" actId="478"/>
          <ac:picMkLst>
            <pc:docMk/>
            <pc:sldMk cId="589200377" sldId="355"/>
            <ac:picMk id="27" creationId="{F4D851C2-5197-4AA6-B3CE-50ECCAFABDC4}"/>
          </ac:picMkLst>
        </pc:picChg>
        <pc:picChg chg="add mod">
          <ac:chgData name="Trâm Trần" userId="b099f589bd29d12e" providerId="LiveId" clId="{723AB1E9-7B17-46A3-A387-35266F32CA49}" dt="2021-08-10T21:52:14.039" v="2129" actId="1076"/>
          <ac:picMkLst>
            <pc:docMk/>
            <pc:sldMk cId="589200377" sldId="355"/>
            <ac:picMk id="44" creationId="{02182C2D-7751-4366-8F91-0C838411F8B6}"/>
          </ac:picMkLst>
        </pc:picChg>
        <pc:picChg chg="add mod">
          <ac:chgData name="Trâm Trần" userId="b099f589bd29d12e" providerId="LiveId" clId="{723AB1E9-7B17-46A3-A387-35266F32CA49}" dt="2021-08-10T21:52:14.039" v="2129" actId="1076"/>
          <ac:picMkLst>
            <pc:docMk/>
            <pc:sldMk cId="589200377" sldId="355"/>
            <ac:picMk id="45" creationId="{5EDDCEA8-B960-40D4-A7F2-35C80E31D6AB}"/>
          </ac:picMkLst>
        </pc:picChg>
        <pc:picChg chg="add mod">
          <ac:chgData name="Trâm Trần" userId="b099f589bd29d12e" providerId="LiveId" clId="{723AB1E9-7B17-46A3-A387-35266F32CA49}" dt="2021-08-10T21:53:07.466" v="2141" actId="1076"/>
          <ac:picMkLst>
            <pc:docMk/>
            <pc:sldMk cId="589200377" sldId="355"/>
            <ac:picMk id="58" creationId="{C8B9A745-1CD8-4DE0-8D23-5A27543D83D5}"/>
          </ac:picMkLst>
        </pc:picChg>
        <pc:cxnChg chg="add mod">
          <ac:chgData name="Trâm Trần" userId="b099f589bd29d12e" providerId="LiveId" clId="{723AB1E9-7B17-46A3-A387-35266F32CA49}" dt="2021-08-10T21:52:14.039" v="2129" actId="1076"/>
          <ac:cxnSpMkLst>
            <pc:docMk/>
            <pc:sldMk cId="589200377" sldId="355"/>
            <ac:cxnSpMk id="51" creationId="{087AD99C-3634-4DCB-B6C7-7A2C69E47753}"/>
          </ac:cxnSpMkLst>
        </pc:cxnChg>
        <pc:cxnChg chg="add mod">
          <ac:chgData name="Trâm Trần" userId="b099f589bd29d12e" providerId="LiveId" clId="{723AB1E9-7B17-46A3-A387-35266F32CA49}" dt="2021-08-10T21:52:14.039" v="2129" actId="1076"/>
          <ac:cxnSpMkLst>
            <pc:docMk/>
            <pc:sldMk cId="589200377" sldId="355"/>
            <ac:cxnSpMk id="52" creationId="{73B7917C-73F3-4D10-A2F1-0D828B1A3A11}"/>
          </ac:cxnSpMkLst>
        </pc:cxnChg>
        <pc:cxnChg chg="add mod">
          <ac:chgData name="Trâm Trần" userId="b099f589bd29d12e" providerId="LiveId" clId="{723AB1E9-7B17-46A3-A387-35266F32CA49}" dt="2021-08-10T21:52:14.039" v="2129" actId="1076"/>
          <ac:cxnSpMkLst>
            <pc:docMk/>
            <pc:sldMk cId="589200377" sldId="355"/>
            <ac:cxnSpMk id="53" creationId="{81040DE2-BC09-4D1E-956E-E0E51876D141}"/>
          </ac:cxnSpMkLst>
        </pc:cxnChg>
        <pc:cxnChg chg="add mod">
          <ac:chgData name="Trâm Trần" userId="b099f589bd29d12e" providerId="LiveId" clId="{723AB1E9-7B17-46A3-A387-35266F32CA49}" dt="2021-08-10T21:52:14.039" v="2129" actId="1076"/>
          <ac:cxnSpMkLst>
            <pc:docMk/>
            <pc:sldMk cId="589200377" sldId="355"/>
            <ac:cxnSpMk id="54" creationId="{BBE6D7D0-11C1-4E9D-BA81-7CD77BA85430}"/>
          </ac:cxnSpMkLst>
        </pc:cxnChg>
        <pc:cxnChg chg="add mod">
          <ac:chgData name="Trâm Trần" userId="b099f589bd29d12e" providerId="LiveId" clId="{723AB1E9-7B17-46A3-A387-35266F32CA49}" dt="2021-08-10T21:52:14.039" v="2129" actId="1076"/>
          <ac:cxnSpMkLst>
            <pc:docMk/>
            <pc:sldMk cId="589200377" sldId="355"/>
            <ac:cxnSpMk id="55" creationId="{66B8C35C-67C1-4C15-BD75-0B1455C10483}"/>
          </ac:cxnSpMkLst>
        </pc:cxnChg>
        <pc:cxnChg chg="add mod">
          <ac:chgData name="Trâm Trần" userId="b099f589bd29d12e" providerId="LiveId" clId="{723AB1E9-7B17-46A3-A387-35266F32CA49}" dt="2021-08-10T21:52:14.039" v="2129" actId="1076"/>
          <ac:cxnSpMkLst>
            <pc:docMk/>
            <pc:sldMk cId="589200377" sldId="355"/>
            <ac:cxnSpMk id="56" creationId="{64FB139B-6DFD-41F4-9F53-539DA4E6B07C}"/>
          </ac:cxnSpMkLst>
        </pc:cxnChg>
      </pc:sldChg>
      <pc:sldChg chg="modSp add mod">
        <pc:chgData name="Trâm Trần" userId="b099f589bd29d12e" providerId="LiveId" clId="{723AB1E9-7B17-46A3-A387-35266F32CA49}" dt="2021-08-11T17:23:22.865" v="2748" actId="20577"/>
        <pc:sldMkLst>
          <pc:docMk/>
          <pc:sldMk cId="4218352906" sldId="356"/>
        </pc:sldMkLst>
        <pc:spChg chg="mod">
          <ac:chgData name="Trâm Trần" userId="b099f589bd29d12e" providerId="LiveId" clId="{723AB1E9-7B17-46A3-A387-35266F32CA49}" dt="2021-08-11T17:23:22.865" v="2748" actId="20577"/>
          <ac:spMkLst>
            <pc:docMk/>
            <pc:sldMk cId="4218352906" sldId="356"/>
            <ac:spMk id="31" creationId="{E94AB30D-FD9C-4BB5-9FD7-CD1540581185}"/>
          </ac:spMkLst>
        </pc:spChg>
      </pc:sldChg>
      <pc:sldChg chg="addSp delSp modSp add mod ord delAnim">
        <pc:chgData name="Trâm Trần" userId="b099f589bd29d12e" providerId="LiveId" clId="{723AB1E9-7B17-46A3-A387-35266F32CA49}" dt="2021-08-12T01:35:41.870" v="2797" actId="1076"/>
        <pc:sldMkLst>
          <pc:docMk/>
          <pc:sldMk cId="373825522" sldId="357"/>
        </pc:sldMkLst>
        <pc:spChg chg="add del">
          <ac:chgData name="Trâm Trần" userId="b099f589bd29d12e" providerId="LiveId" clId="{723AB1E9-7B17-46A3-A387-35266F32CA49}" dt="2021-08-12T00:58:44.550" v="2778" actId="478"/>
          <ac:spMkLst>
            <pc:docMk/>
            <pc:sldMk cId="373825522" sldId="357"/>
            <ac:spMk id="7" creationId="{F8835B52-4736-4860-9430-0A8FAC0CC82C}"/>
          </ac:spMkLst>
        </pc:spChg>
        <pc:spChg chg="mod">
          <ac:chgData name="Trâm Trần" userId="b099f589bd29d12e" providerId="LiveId" clId="{723AB1E9-7B17-46A3-A387-35266F32CA49}" dt="2021-08-12T01:35:41.870" v="2797" actId="1076"/>
          <ac:spMkLst>
            <pc:docMk/>
            <pc:sldMk cId="373825522" sldId="357"/>
            <ac:spMk id="27" creationId="{44748FAF-ECC5-4485-B1ED-DD7B0B7BA5E4}"/>
          </ac:spMkLst>
        </pc:spChg>
        <pc:spChg chg="del">
          <ac:chgData name="Trâm Trần" userId="b099f589bd29d12e" providerId="LiveId" clId="{723AB1E9-7B17-46A3-A387-35266F32CA49}" dt="2021-08-12T00:58:39.227" v="2774" actId="478"/>
          <ac:spMkLst>
            <pc:docMk/>
            <pc:sldMk cId="373825522" sldId="357"/>
            <ac:spMk id="28" creationId="{D2F0E82C-9928-4BA4-B147-EA3C4CCD49AF}"/>
          </ac:spMkLst>
        </pc:spChg>
        <pc:spChg chg="del">
          <ac:chgData name="Trâm Trần" userId="b099f589bd29d12e" providerId="LiveId" clId="{723AB1E9-7B17-46A3-A387-35266F32CA49}" dt="2021-08-12T00:58:31.176" v="2768" actId="478"/>
          <ac:spMkLst>
            <pc:docMk/>
            <pc:sldMk cId="373825522" sldId="357"/>
            <ac:spMk id="29" creationId="{04618F4C-44A1-4FA4-9351-88181066D6D0}"/>
          </ac:spMkLst>
        </pc:spChg>
        <pc:spChg chg="del">
          <ac:chgData name="Trâm Trần" userId="b099f589bd29d12e" providerId="LiveId" clId="{723AB1E9-7B17-46A3-A387-35266F32CA49}" dt="2021-08-12T00:58:32.646" v="2769" actId="478"/>
          <ac:spMkLst>
            <pc:docMk/>
            <pc:sldMk cId="373825522" sldId="357"/>
            <ac:spMk id="30" creationId="{00E5169E-4A8D-4897-BBC3-A670BD12C2F0}"/>
          </ac:spMkLst>
        </pc:spChg>
        <pc:spChg chg="del">
          <ac:chgData name="Trâm Trần" userId="b099f589bd29d12e" providerId="LiveId" clId="{723AB1E9-7B17-46A3-A387-35266F32CA49}" dt="2021-08-12T00:58:40.412" v="2775" actId="478"/>
          <ac:spMkLst>
            <pc:docMk/>
            <pc:sldMk cId="373825522" sldId="357"/>
            <ac:spMk id="31" creationId="{6E962E7F-1678-4266-8030-9AF9ED8B60D1}"/>
          </ac:spMkLst>
        </pc:spChg>
        <pc:spChg chg="del">
          <ac:chgData name="Trâm Trần" userId="b099f589bd29d12e" providerId="LiveId" clId="{723AB1E9-7B17-46A3-A387-35266F32CA49}" dt="2021-08-12T00:58:41.492" v="2776" actId="478"/>
          <ac:spMkLst>
            <pc:docMk/>
            <pc:sldMk cId="373825522" sldId="357"/>
            <ac:spMk id="32" creationId="{C1880B79-7952-44C2-BE19-A8F3BD96D23D}"/>
          </ac:spMkLst>
        </pc:spChg>
        <pc:spChg chg="del">
          <ac:chgData name="Trâm Trần" userId="b099f589bd29d12e" providerId="LiveId" clId="{723AB1E9-7B17-46A3-A387-35266F32CA49}" dt="2021-08-12T00:58:50.457" v="2781" actId="478"/>
          <ac:spMkLst>
            <pc:docMk/>
            <pc:sldMk cId="373825522" sldId="357"/>
            <ac:spMk id="33" creationId="{10765204-35E8-4446-95CD-0917664C2F4E}"/>
          </ac:spMkLst>
        </pc:spChg>
        <pc:spChg chg="del mod">
          <ac:chgData name="Trâm Trần" userId="b099f589bd29d12e" providerId="LiveId" clId="{723AB1E9-7B17-46A3-A387-35266F32CA49}" dt="2021-08-12T00:58:35.697" v="2771" actId="478"/>
          <ac:spMkLst>
            <pc:docMk/>
            <pc:sldMk cId="373825522" sldId="357"/>
            <ac:spMk id="36" creationId="{0E8263CE-AC38-4192-BD61-1A755C146116}"/>
          </ac:spMkLst>
        </pc:spChg>
        <pc:spChg chg="del">
          <ac:chgData name="Trâm Trần" userId="b099f589bd29d12e" providerId="LiveId" clId="{723AB1E9-7B17-46A3-A387-35266F32CA49}" dt="2021-08-12T00:58:36.995" v="2772" actId="478"/>
          <ac:spMkLst>
            <pc:docMk/>
            <pc:sldMk cId="373825522" sldId="357"/>
            <ac:spMk id="37" creationId="{AE3A636D-7071-4615-84EC-E58C0DE14A31}"/>
          </ac:spMkLst>
        </pc:spChg>
        <pc:spChg chg="del">
          <ac:chgData name="Trâm Trần" userId="b099f589bd29d12e" providerId="LiveId" clId="{723AB1E9-7B17-46A3-A387-35266F32CA49}" dt="2021-08-12T00:58:38.149" v="2773" actId="478"/>
          <ac:spMkLst>
            <pc:docMk/>
            <pc:sldMk cId="373825522" sldId="357"/>
            <ac:spMk id="38" creationId="{D2F0E82C-9928-4BA4-B147-EA3C4CCD49AF}"/>
          </ac:spMkLst>
        </pc:spChg>
        <pc:spChg chg="del">
          <ac:chgData name="Trâm Trần" userId="b099f589bd29d12e" providerId="LiveId" clId="{723AB1E9-7B17-46A3-A387-35266F32CA49}" dt="2021-08-12T00:58:46.459" v="2779" actId="478"/>
          <ac:spMkLst>
            <pc:docMk/>
            <pc:sldMk cId="373825522" sldId="357"/>
            <ac:spMk id="40" creationId="{E89C0989-DA84-4DDE-A873-0C71B6BB326D}"/>
          </ac:spMkLst>
        </pc:spChg>
        <pc:spChg chg="del">
          <ac:chgData name="Trâm Trần" userId="b099f589bd29d12e" providerId="LiveId" clId="{723AB1E9-7B17-46A3-A387-35266F32CA49}" dt="2021-08-12T00:58:47.830" v="2780" actId="478"/>
          <ac:spMkLst>
            <pc:docMk/>
            <pc:sldMk cId="373825522" sldId="357"/>
            <ac:spMk id="41" creationId="{5D6737B1-E42A-454D-957E-1CCADD8E0987}"/>
          </ac:spMkLst>
        </pc:spChg>
        <pc:picChg chg="add mod">
          <ac:chgData name="Trâm Trần" userId="b099f589bd29d12e" providerId="LiveId" clId="{723AB1E9-7B17-46A3-A387-35266F32CA49}" dt="2021-08-12T00:58:55.721" v="2785" actId="1076"/>
          <ac:picMkLst>
            <pc:docMk/>
            <pc:sldMk cId="373825522" sldId="357"/>
            <ac:picMk id="3" creationId="{7A4A7F2E-8C26-4F10-AADA-4572F9AE9242}"/>
          </ac:picMkLst>
        </pc:picChg>
        <pc:cxnChg chg="del">
          <ac:chgData name="Trâm Trần" userId="b099f589bd29d12e" providerId="LiveId" clId="{723AB1E9-7B17-46A3-A387-35266F32CA49}" dt="2021-08-12T00:58:29.630" v="2767" actId="478"/>
          <ac:cxnSpMkLst>
            <pc:docMk/>
            <pc:sldMk cId="373825522" sldId="357"/>
            <ac:cxnSpMk id="26" creationId="{6A5483C1-F149-4655-86A0-210E0B1CEAC6}"/>
          </ac:cxnSpMkLst>
        </pc:cxnChg>
      </pc:sldChg>
      <pc:sldChg chg="addSp delSp add del setBg delDesignElem">
        <pc:chgData name="Trâm Trần" userId="b099f589bd29d12e" providerId="LiveId" clId="{723AB1E9-7B17-46A3-A387-35266F32CA49}" dt="2021-08-11T10:12:27.907" v="2632"/>
        <pc:sldMkLst>
          <pc:docMk/>
          <pc:sldMk cId="2181080872" sldId="357"/>
        </pc:sldMkLst>
        <pc:spChg chg="add del">
          <ac:chgData name="Trâm Trần" userId="b099f589bd29d12e" providerId="LiveId" clId="{723AB1E9-7B17-46A3-A387-35266F32CA49}" dt="2021-08-11T10:12:27.907" v="2632"/>
          <ac:spMkLst>
            <pc:docMk/>
            <pc:sldMk cId="2181080872" sldId="357"/>
            <ac:spMk id="26" creationId="{0C3CFB8D-DA62-4E6D-B1C7-973BA41266E1}"/>
          </ac:spMkLst>
        </pc:spChg>
      </pc:sldChg>
      <pc:sldChg chg="add del">
        <pc:chgData name="Trâm Trần" userId="b099f589bd29d12e" providerId="LiveId" clId="{723AB1E9-7B17-46A3-A387-35266F32CA49}" dt="2021-08-12T00:58:16.232" v="2750" actId="47"/>
        <pc:sldMkLst>
          <pc:docMk/>
          <pc:sldMk cId="3881531225" sldId="357"/>
        </pc:sldMkLst>
      </pc:sldChg>
      <pc:sldChg chg="addSp delSp modSp add mod">
        <pc:chgData name="Trâm Trần" userId="b099f589bd29d12e" providerId="LiveId" clId="{723AB1E9-7B17-46A3-A387-35266F32CA49}" dt="2021-08-12T01:35:38.658" v="2796" actId="1076"/>
        <pc:sldMkLst>
          <pc:docMk/>
          <pc:sldMk cId="232142962" sldId="358"/>
        </pc:sldMkLst>
        <pc:spChg chg="mod">
          <ac:chgData name="Trâm Trần" userId="b099f589bd29d12e" providerId="LiveId" clId="{723AB1E9-7B17-46A3-A387-35266F32CA49}" dt="2021-08-12T01:35:38.658" v="2796" actId="1076"/>
          <ac:spMkLst>
            <pc:docMk/>
            <pc:sldMk cId="232142962" sldId="358"/>
            <ac:spMk id="27" creationId="{44748FAF-ECC5-4485-B1ED-DD7B0B7BA5E4}"/>
          </ac:spMkLst>
        </pc:spChg>
        <pc:picChg chg="del">
          <ac:chgData name="Trâm Trần" userId="b099f589bd29d12e" providerId="LiveId" clId="{723AB1E9-7B17-46A3-A387-35266F32CA49}" dt="2021-08-12T01:08:51.984" v="2790" actId="478"/>
          <ac:picMkLst>
            <pc:docMk/>
            <pc:sldMk cId="232142962" sldId="358"/>
            <ac:picMk id="3" creationId="{7A4A7F2E-8C26-4F10-AADA-4572F9AE9242}"/>
          </ac:picMkLst>
        </pc:picChg>
        <pc:picChg chg="add mod">
          <ac:chgData name="Trâm Trần" userId="b099f589bd29d12e" providerId="LiveId" clId="{723AB1E9-7B17-46A3-A387-35266F32CA49}" dt="2021-08-12T01:08:57.760" v="2795" actId="1076"/>
          <ac:picMkLst>
            <pc:docMk/>
            <pc:sldMk cId="232142962" sldId="358"/>
            <ac:picMk id="4" creationId="{74BD3DC3-7170-4B9E-99DD-35C43CE4A2DA}"/>
          </ac:picMkLst>
        </pc:picChg>
      </pc:sldChg>
      <pc:sldChg chg="addSp delSp modSp add mod">
        <pc:chgData name="Trâm Trần" userId="b099f589bd29d12e" providerId="LiveId" clId="{723AB1E9-7B17-46A3-A387-35266F32CA49}" dt="2021-08-12T02:57:47.881" v="2804" actId="1076"/>
        <pc:sldMkLst>
          <pc:docMk/>
          <pc:sldMk cId="1345471659" sldId="359"/>
        </pc:sldMkLst>
        <pc:picChg chg="add mod">
          <ac:chgData name="Trâm Trần" userId="b099f589bd29d12e" providerId="LiveId" clId="{723AB1E9-7B17-46A3-A387-35266F32CA49}" dt="2021-08-12T02:57:47.881" v="2804" actId="1076"/>
          <ac:picMkLst>
            <pc:docMk/>
            <pc:sldMk cId="1345471659" sldId="359"/>
            <ac:picMk id="3" creationId="{7F9BFC3D-05BB-43A0-9BDA-B81235D9C065}"/>
          </ac:picMkLst>
        </pc:picChg>
        <pc:picChg chg="del">
          <ac:chgData name="Trâm Trần" userId="b099f589bd29d12e" providerId="LiveId" clId="{723AB1E9-7B17-46A3-A387-35266F32CA49}" dt="2021-08-12T02:57:43.300" v="2799" actId="478"/>
          <ac:picMkLst>
            <pc:docMk/>
            <pc:sldMk cId="1345471659" sldId="359"/>
            <ac:picMk id="4" creationId="{74BD3DC3-7170-4B9E-99DD-35C43CE4A2DA}"/>
          </ac:picMkLst>
        </pc:picChg>
      </pc:sldChg>
      <pc:sldChg chg="addSp delSp modSp add mod">
        <pc:chgData name="Trâm Trần" userId="b099f589bd29d12e" providerId="LiveId" clId="{723AB1E9-7B17-46A3-A387-35266F32CA49}" dt="2021-08-12T03:03:17.992" v="2809" actId="962"/>
        <pc:sldMkLst>
          <pc:docMk/>
          <pc:sldMk cId="914986706" sldId="360"/>
        </pc:sldMkLst>
        <pc:picChg chg="del">
          <ac:chgData name="Trâm Trần" userId="b099f589bd29d12e" providerId="LiveId" clId="{723AB1E9-7B17-46A3-A387-35266F32CA49}" dt="2021-08-12T03:03:17.073" v="2806" actId="478"/>
          <ac:picMkLst>
            <pc:docMk/>
            <pc:sldMk cId="914986706" sldId="360"/>
            <ac:picMk id="3" creationId="{7F9BFC3D-05BB-43A0-9BDA-B81235D9C065}"/>
          </ac:picMkLst>
        </pc:picChg>
        <pc:picChg chg="add mod">
          <ac:chgData name="Trâm Trần" userId="b099f589bd29d12e" providerId="LiveId" clId="{723AB1E9-7B17-46A3-A387-35266F32CA49}" dt="2021-08-12T03:03:17.992" v="2809" actId="962"/>
          <ac:picMkLst>
            <pc:docMk/>
            <pc:sldMk cId="914986706" sldId="360"/>
            <ac:picMk id="4" creationId="{2BEE0BA7-0BCE-4F05-8261-94B2CFDBB48B}"/>
          </ac:picMkLst>
        </pc:picChg>
      </pc:sldChg>
    </pc:docChg>
  </pc:docChgLst>
</pc:chgInfo>
</file>

<file path=ppt/diagrams/_rels/data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image" Target="../media/image66.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1" Type="http://schemas.openxmlformats.org/officeDocument/2006/relationships/image" Target="../media/image10.jpeg"/></Relationships>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image" Target="../media/image6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E933D-8CD7-4BD2-B2EF-0C481F9C1F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13678C5-2989-495A-8BC2-0A6A3654155D}">
      <dgm:prSet custT="1"/>
      <dgm:spPr/>
      <dgm:t>
        <a:bodyPr/>
        <a:lstStyle/>
        <a:p>
          <a:pPr rtl="0"/>
          <a:r>
            <a:rPr lang="en-US" sz="2400"/>
            <a:t>Câu hỏi đặt ra:</a:t>
          </a:r>
        </a:p>
      </dgm:t>
    </dgm:pt>
    <dgm:pt modelId="{ADDAA310-3399-4DE3-9018-FB26C29AE78C}" type="parTrans" cxnId="{3733DF2E-8908-488C-9364-BE78112C33DB}">
      <dgm:prSet/>
      <dgm:spPr/>
      <dgm:t>
        <a:bodyPr/>
        <a:lstStyle/>
        <a:p>
          <a:endParaRPr lang="en-US"/>
        </a:p>
      </dgm:t>
    </dgm:pt>
    <dgm:pt modelId="{73A64143-EA3C-4268-9795-C89E01927B88}" type="sibTrans" cxnId="{3733DF2E-8908-488C-9364-BE78112C33DB}">
      <dgm:prSet/>
      <dgm:spPr/>
      <dgm:t>
        <a:bodyPr/>
        <a:lstStyle/>
        <a:p>
          <a:endParaRPr lang="en-US"/>
        </a:p>
      </dgm:t>
    </dgm:pt>
    <dgm:pt modelId="{0AD33045-16C5-4085-B549-F427E8853DFD}" type="pres">
      <dgm:prSet presAssocID="{247E933D-8CD7-4BD2-B2EF-0C481F9C1F6D}" presName="linear" presStyleCnt="0">
        <dgm:presLayoutVars>
          <dgm:animLvl val="lvl"/>
          <dgm:resizeHandles val="exact"/>
        </dgm:presLayoutVars>
      </dgm:prSet>
      <dgm:spPr/>
    </dgm:pt>
    <dgm:pt modelId="{99352097-BCDF-4618-AD57-B30A1D4BE199}" type="pres">
      <dgm:prSet presAssocID="{213678C5-2989-495A-8BC2-0A6A3654155D}" presName="parentText" presStyleLbl="node1" presStyleIdx="0" presStyleCnt="1" custLinFactNeighborX="2083" custLinFactNeighborY="-12868">
        <dgm:presLayoutVars>
          <dgm:chMax val="0"/>
          <dgm:bulletEnabled val="1"/>
        </dgm:presLayoutVars>
      </dgm:prSet>
      <dgm:spPr/>
    </dgm:pt>
  </dgm:ptLst>
  <dgm:cxnLst>
    <dgm:cxn modelId="{3733DF2E-8908-488C-9364-BE78112C33DB}" srcId="{247E933D-8CD7-4BD2-B2EF-0C481F9C1F6D}" destId="{213678C5-2989-495A-8BC2-0A6A3654155D}" srcOrd="0" destOrd="0" parTransId="{ADDAA310-3399-4DE3-9018-FB26C29AE78C}" sibTransId="{73A64143-EA3C-4268-9795-C89E01927B88}"/>
    <dgm:cxn modelId="{7CB4F58F-BE61-4744-9FD1-48C5A3588ED1}" type="presOf" srcId="{247E933D-8CD7-4BD2-B2EF-0C481F9C1F6D}" destId="{0AD33045-16C5-4085-B549-F427E8853DFD}" srcOrd="0" destOrd="0" presId="urn:microsoft.com/office/officeart/2005/8/layout/vList2"/>
    <dgm:cxn modelId="{8C9A53B1-28FD-41CB-B2B8-111F5CA71B82}" type="presOf" srcId="{213678C5-2989-495A-8BC2-0A6A3654155D}" destId="{99352097-BCDF-4618-AD57-B30A1D4BE199}" srcOrd="0" destOrd="0" presId="urn:microsoft.com/office/officeart/2005/8/layout/vList2"/>
    <dgm:cxn modelId="{A83D6789-CB33-45E0-BD20-7665507F55E5}" type="presParOf" srcId="{0AD33045-16C5-4085-B549-F427E8853DFD}" destId="{99352097-BCDF-4618-AD57-B30A1D4BE19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D03A932-1DC7-44F2-86D4-81657CA37A96}"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A8FDFE44-14C0-4C0F-88F0-B00CE177839F}">
      <dgm:prSet phldrT="[Text]" custT="1"/>
      <dgm:spPr/>
      <dgm:t>
        <a:bodyPr/>
        <a:lstStyle/>
        <a:p>
          <a:r>
            <a:rPr lang="en-US" sz="2400"/>
            <a:t>Token-base authentication</a:t>
          </a:r>
        </a:p>
      </dgm:t>
    </dgm:pt>
    <dgm:pt modelId="{09A4F662-E5C5-4005-A248-D0E17F1C40A1}" type="parTrans" cxnId="{8A6F08C5-6B50-478F-90E6-67C0B63060D3}">
      <dgm:prSet/>
      <dgm:spPr/>
      <dgm:t>
        <a:bodyPr/>
        <a:lstStyle/>
        <a:p>
          <a:endParaRPr lang="en-US"/>
        </a:p>
      </dgm:t>
    </dgm:pt>
    <dgm:pt modelId="{B573AFD7-86E3-4E52-8502-4AE2465FD64B}" type="sibTrans" cxnId="{8A6F08C5-6B50-478F-90E6-67C0B63060D3}">
      <dgm:prSet/>
      <dgm:spPr/>
      <dgm:t>
        <a:bodyPr/>
        <a:lstStyle/>
        <a:p>
          <a:endParaRPr lang="en-US"/>
        </a:p>
      </dgm:t>
    </dgm:pt>
    <dgm:pt modelId="{59311B85-EA0C-4F24-B5E5-93F41D3C231C}">
      <dgm:prSet phldrT="[Text]"/>
      <dgm:spPr/>
      <dgm:t>
        <a:bodyPr/>
        <a:lstStyle/>
        <a:p>
          <a:r>
            <a:rPr lang="en-US"/>
            <a:t>Là phương thức xác thực bằng chuỗi mã hoá</a:t>
          </a:r>
        </a:p>
      </dgm:t>
    </dgm:pt>
    <dgm:pt modelId="{3654B651-9B4D-457D-93FF-7AF386273D79}" type="parTrans" cxnId="{7C5EB14C-CF16-4CA6-8FA3-EFB0ABB54028}">
      <dgm:prSet/>
      <dgm:spPr/>
      <dgm:t>
        <a:bodyPr/>
        <a:lstStyle/>
        <a:p>
          <a:endParaRPr lang="en-US"/>
        </a:p>
      </dgm:t>
    </dgm:pt>
    <dgm:pt modelId="{BC37323E-97E9-429D-A2DD-92630A93238D}" type="sibTrans" cxnId="{7C5EB14C-CF16-4CA6-8FA3-EFB0ABB54028}">
      <dgm:prSet/>
      <dgm:spPr/>
      <dgm:t>
        <a:bodyPr/>
        <a:lstStyle/>
        <a:p>
          <a:endParaRPr lang="en-US"/>
        </a:p>
      </dgm:t>
    </dgm:pt>
    <dgm:pt modelId="{097294A6-8097-416C-A14D-49E92C328EBB}">
      <dgm:prSet phldrT="[Text]"/>
      <dgm:spPr/>
      <dgm:t>
        <a:bodyPr/>
        <a:lstStyle/>
        <a:p>
          <a:r>
            <a:rPr lang="en-US"/>
            <a:t>Cho phép người dùng nhập username,password để nhận về một chuỗi mã token</a:t>
          </a:r>
        </a:p>
      </dgm:t>
    </dgm:pt>
    <dgm:pt modelId="{D664DE54-D1E8-4166-BED9-4A2972F63565}" type="parTrans" cxnId="{E4F58759-B8D5-4625-B41A-77FFE71203D6}">
      <dgm:prSet/>
      <dgm:spPr/>
      <dgm:t>
        <a:bodyPr/>
        <a:lstStyle/>
        <a:p>
          <a:endParaRPr lang="en-US"/>
        </a:p>
      </dgm:t>
    </dgm:pt>
    <dgm:pt modelId="{131576BF-62EC-4E09-AEC2-C358BBC27938}" type="sibTrans" cxnId="{E4F58759-B8D5-4625-B41A-77FFE71203D6}">
      <dgm:prSet/>
      <dgm:spPr/>
      <dgm:t>
        <a:bodyPr/>
        <a:lstStyle/>
        <a:p>
          <a:endParaRPr lang="en-US"/>
        </a:p>
      </dgm:t>
    </dgm:pt>
    <dgm:pt modelId="{61892505-C90F-4744-AF6F-2B3029473D01}">
      <dgm:prSet phldrT="[Text]"/>
      <dgm:spPr/>
      <dgm:t>
        <a:bodyPr/>
        <a:lstStyle/>
        <a:p>
          <a:r>
            <a:rPr lang="en-US"/>
            <a:t>Mã token được sử dụng để xác minh “quyền truy cập” vào tài nguyên.</a:t>
          </a:r>
        </a:p>
      </dgm:t>
    </dgm:pt>
    <dgm:pt modelId="{DC8B3F4B-7B52-4F61-AC31-1513985B61E8}" type="parTrans" cxnId="{09CFE707-BA8B-440D-828D-2E165CAEE655}">
      <dgm:prSet/>
      <dgm:spPr/>
      <dgm:t>
        <a:bodyPr/>
        <a:lstStyle/>
        <a:p>
          <a:endParaRPr lang="en-US"/>
        </a:p>
      </dgm:t>
    </dgm:pt>
    <dgm:pt modelId="{C487C4D2-F297-4D49-9438-EF9EB69D64AD}" type="sibTrans" cxnId="{09CFE707-BA8B-440D-828D-2E165CAEE655}">
      <dgm:prSet/>
      <dgm:spPr/>
      <dgm:t>
        <a:bodyPr/>
        <a:lstStyle/>
        <a:p>
          <a:endParaRPr lang="en-US"/>
        </a:p>
      </dgm:t>
    </dgm:pt>
    <dgm:pt modelId="{591A5532-A79E-4637-B8B7-62D0272BDFAB}" type="pres">
      <dgm:prSet presAssocID="{8D03A932-1DC7-44F2-86D4-81657CA37A96}" presName="diagram" presStyleCnt="0">
        <dgm:presLayoutVars>
          <dgm:chPref val="1"/>
          <dgm:dir/>
          <dgm:animOne val="branch"/>
          <dgm:animLvl val="lvl"/>
          <dgm:resizeHandles/>
        </dgm:presLayoutVars>
      </dgm:prSet>
      <dgm:spPr/>
    </dgm:pt>
    <dgm:pt modelId="{394EDBBF-543A-4FAE-9BD3-6951A67D321F}" type="pres">
      <dgm:prSet presAssocID="{A8FDFE44-14C0-4C0F-88F0-B00CE177839F}" presName="root" presStyleCnt="0"/>
      <dgm:spPr/>
    </dgm:pt>
    <dgm:pt modelId="{6A992ABE-118A-49FE-B623-39FD2747C5CC}" type="pres">
      <dgm:prSet presAssocID="{A8FDFE44-14C0-4C0F-88F0-B00CE177839F}" presName="rootComposite" presStyleCnt="0"/>
      <dgm:spPr/>
    </dgm:pt>
    <dgm:pt modelId="{D7F902D9-0B4D-450E-AD75-CC8D4DF1B717}" type="pres">
      <dgm:prSet presAssocID="{A8FDFE44-14C0-4C0F-88F0-B00CE177839F}" presName="rootText" presStyleLbl="node1" presStyleIdx="0" presStyleCnt="1" custScaleX="148868" custScaleY="33519"/>
      <dgm:spPr/>
    </dgm:pt>
    <dgm:pt modelId="{0DBE0F52-A8BF-4140-BEE5-E6B509F1ADC5}" type="pres">
      <dgm:prSet presAssocID="{A8FDFE44-14C0-4C0F-88F0-B00CE177839F}" presName="rootConnector" presStyleLbl="node1" presStyleIdx="0" presStyleCnt="1"/>
      <dgm:spPr/>
    </dgm:pt>
    <dgm:pt modelId="{5573C81B-D594-4612-AD58-1D3693047719}" type="pres">
      <dgm:prSet presAssocID="{A8FDFE44-14C0-4C0F-88F0-B00CE177839F}" presName="childShape" presStyleCnt="0"/>
      <dgm:spPr/>
    </dgm:pt>
    <dgm:pt modelId="{3F852B7F-7FBC-4F22-BA25-4B29A757E115}" type="pres">
      <dgm:prSet presAssocID="{3654B651-9B4D-457D-93FF-7AF386273D79}" presName="Name13" presStyleLbl="parChTrans1D2" presStyleIdx="0" presStyleCnt="3"/>
      <dgm:spPr/>
    </dgm:pt>
    <dgm:pt modelId="{686ADEA1-A3E3-4AB7-B2C7-3C60B107F0EB}" type="pres">
      <dgm:prSet presAssocID="{59311B85-EA0C-4F24-B5E5-93F41D3C231C}" presName="childText" presStyleLbl="bgAcc1" presStyleIdx="0" presStyleCnt="3" custScaleX="212134" custScaleY="44683">
        <dgm:presLayoutVars>
          <dgm:bulletEnabled val="1"/>
        </dgm:presLayoutVars>
      </dgm:prSet>
      <dgm:spPr/>
    </dgm:pt>
    <dgm:pt modelId="{5D194B14-B6C2-4E63-8893-A48988AD1685}" type="pres">
      <dgm:prSet presAssocID="{D664DE54-D1E8-4166-BED9-4A2972F63565}" presName="Name13" presStyleLbl="parChTrans1D2" presStyleIdx="1" presStyleCnt="3"/>
      <dgm:spPr/>
    </dgm:pt>
    <dgm:pt modelId="{385E70F3-D190-4E4D-978C-78835168D4FF}" type="pres">
      <dgm:prSet presAssocID="{097294A6-8097-416C-A14D-49E92C328EBB}" presName="childText" presStyleLbl="bgAcc1" presStyleIdx="1" presStyleCnt="3" custScaleX="220610" custScaleY="49053">
        <dgm:presLayoutVars>
          <dgm:bulletEnabled val="1"/>
        </dgm:presLayoutVars>
      </dgm:prSet>
      <dgm:spPr/>
    </dgm:pt>
    <dgm:pt modelId="{035FEF04-C092-423A-B1B6-81A681E17B30}" type="pres">
      <dgm:prSet presAssocID="{DC8B3F4B-7B52-4F61-AC31-1513985B61E8}" presName="Name13" presStyleLbl="parChTrans1D2" presStyleIdx="2" presStyleCnt="3"/>
      <dgm:spPr/>
    </dgm:pt>
    <dgm:pt modelId="{5B7BF37E-F3DA-485B-A847-5E95EDC3D724}" type="pres">
      <dgm:prSet presAssocID="{61892505-C90F-4744-AF6F-2B3029473D01}" presName="childText" presStyleLbl="bgAcc1" presStyleIdx="2" presStyleCnt="3" custScaleX="224466" custScaleY="45614">
        <dgm:presLayoutVars>
          <dgm:bulletEnabled val="1"/>
        </dgm:presLayoutVars>
      </dgm:prSet>
      <dgm:spPr/>
    </dgm:pt>
  </dgm:ptLst>
  <dgm:cxnLst>
    <dgm:cxn modelId="{300B3F01-0E16-4FC1-B511-103729F6FE01}" type="presOf" srcId="{61892505-C90F-4744-AF6F-2B3029473D01}" destId="{5B7BF37E-F3DA-485B-A847-5E95EDC3D724}" srcOrd="0" destOrd="0" presId="urn:microsoft.com/office/officeart/2005/8/layout/hierarchy3"/>
    <dgm:cxn modelId="{09CFE707-BA8B-440D-828D-2E165CAEE655}" srcId="{A8FDFE44-14C0-4C0F-88F0-B00CE177839F}" destId="{61892505-C90F-4744-AF6F-2B3029473D01}" srcOrd="2" destOrd="0" parTransId="{DC8B3F4B-7B52-4F61-AC31-1513985B61E8}" sibTransId="{C487C4D2-F297-4D49-9438-EF9EB69D64AD}"/>
    <dgm:cxn modelId="{74B4D52B-39C4-4911-BDD7-5FC1D27EA022}" type="presOf" srcId="{097294A6-8097-416C-A14D-49E92C328EBB}" destId="{385E70F3-D190-4E4D-978C-78835168D4FF}" srcOrd="0" destOrd="0" presId="urn:microsoft.com/office/officeart/2005/8/layout/hierarchy3"/>
    <dgm:cxn modelId="{EE515861-3EC6-4C6C-96B8-92088377458B}" type="presOf" srcId="{D664DE54-D1E8-4166-BED9-4A2972F63565}" destId="{5D194B14-B6C2-4E63-8893-A48988AD1685}" srcOrd="0" destOrd="0" presId="urn:microsoft.com/office/officeart/2005/8/layout/hierarchy3"/>
    <dgm:cxn modelId="{2BCEB64A-BCB7-49E0-92F8-ED5DC6861E37}" type="presOf" srcId="{8D03A932-1DC7-44F2-86D4-81657CA37A96}" destId="{591A5532-A79E-4637-B8B7-62D0272BDFAB}" srcOrd="0" destOrd="0" presId="urn:microsoft.com/office/officeart/2005/8/layout/hierarchy3"/>
    <dgm:cxn modelId="{028DD76B-B46C-4691-BF1B-296491380FAB}" type="presOf" srcId="{A8FDFE44-14C0-4C0F-88F0-B00CE177839F}" destId="{0DBE0F52-A8BF-4140-BEE5-E6B509F1ADC5}" srcOrd="1" destOrd="0" presId="urn:microsoft.com/office/officeart/2005/8/layout/hierarchy3"/>
    <dgm:cxn modelId="{7C5EB14C-CF16-4CA6-8FA3-EFB0ABB54028}" srcId="{A8FDFE44-14C0-4C0F-88F0-B00CE177839F}" destId="{59311B85-EA0C-4F24-B5E5-93F41D3C231C}" srcOrd="0" destOrd="0" parTransId="{3654B651-9B4D-457D-93FF-7AF386273D79}" sibTransId="{BC37323E-97E9-429D-A2DD-92630A93238D}"/>
    <dgm:cxn modelId="{E4F58759-B8D5-4625-B41A-77FFE71203D6}" srcId="{A8FDFE44-14C0-4C0F-88F0-B00CE177839F}" destId="{097294A6-8097-416C-A14D-49E92C328EBB}" srcOrd="1" destOrd="0" parTransId="{D664DE54-D1E8-4166-BED9-4A2972F63565}" sibTransId="{131576BF-62EC-4E09-AEC2-C358BBC27938}"/>
    <dgm:cxn modelId="{88624391-CE88-47B5-9027-C43DB6404BD1}" type="presOf" srcId="{59311B85-EA0C-4F24-B5E5-93F41D3C231C}" destId="{686ADEA1-A3E3-4AB7-B2C7-3C60B107F0EB}" srcOrd="0" destOrd="0" presId="urn:microsoft.com/office/officeart/2005/8/layout/hierarchy3"/>
    <dgm:cxn modelId="{0DD33EB4-B413-4F6F-8149-0F36E9CFC6CD}" type="presOf" srcId="{3654B651-9B4D-457D-93FF-7AF386273D79}" destId="{3F852B7F-7FBC-4F22-BA25-4B29A757E115}" srcOrd="0" destOrd="0" presId="urn:microsoft.com/office/officeart/2005/8/layout/hierarchy3"/>
    <dgm:cxn modelId="{8A6F08C5-6B50-478F-90E6-67C0B63060D3}" srcId="{8D03A932-1DC7-44F2-86D4-81657CA37A96}" destId="{A8FDFE44-14C0-4C0F-88F0-B00CE177839F}" srcOrd="0" destOrd="0" parTransId="{09A4F662-E5C5-4005-A248-D0E17F1C40A1}" sibTransId="{B573AFD7-86E3-4E52-8502-4AE2465FD64B}"/>
    <dgm:cxn modelId="{F00BACC8-CA68-485D-B32A-EFDEF549D350}" type="presOf" srcId="{A8FDFE44-14C0-4C0F-88F0-B00CE177839F}" destId="{D7F902D9-0B4D-450E-AD75-CC8D4DF1B717}" srcOrd="0" destOrd="0" presId="urn:microsoft.com/office/officeart/2005/8/layout/hierarchy3"/>
    <dgm:cxn modelId="{7DBA9CE9-5952-4CCF-BF54-6804619ECC51}" type="presOf" srcId="{DC8B3F4B-7B52-4F61-AC31-1513985B61E8}" destId="{035FEF04-C092-423A-B1B6-81A681E17B30}" srcOrd="0" destOrd="0" presId="urn:microsoft.com/office/officeart/2005/8/layout/hierarchy3"/>
    <dgm:cxn modelId="{AE4015BE-C28C-44C7-9CD1-D4849496C9C0}" type="presParOf" srcId="{591A5532-A79E-4637-B8B7-62D0272BDFAB}" destId="{394EDBBF-543A-4FAE-9BD3-6951A67D321F}" srcOrd="0" destOrd="0" presId="urn:microsoft.com/office/officeart/2005/8/layout/hierarchy3"/>
    <dgm:cxn modelId="{DA235D5C-9856-47DF-9AAE-8EB88A73C334}" type="presParOf" srcId="{394EDBBF-543A-4FAE-9BD3-6951A67D321F}" destId="{6A992ABE-118A-49FE-B623-39FD2747C5CC}" srcOrd="0" destOrd="0" presId="urn:microsoft.com/office/officeart/2005/8/layout/hierarchy3"/>
    <dgm:cxn modelId="{7DC265DE-75A1-42B3-B17F-301D10C55D4E}" type="presParOf" srcId="{6A992ABE-118A-49FE-B623-39FD2747C5CC}" destId="{D7F902D9-0B4D-450E-AD75-CC8D4DF1B717}" srcOrd="0" destOrd="0" presId="urn:microsoft.com/office/officeart/2005/8/layout/hierarchy3"/>
    <dgm:cxn modelId="{68E68004-55AF-40CF-A621-99378F1B3DEA}" type="presParOf" srcId="{6A992ABE-118A-49FE-B623-39FD2747C5CC}" destId="{0DBE0F52-A8BF-4140-BEE5-E6B509F1ADC5}" srcOrd="1" destOrd="0" presId="urn:microsoft.com/office/officeart/2005/8/layout/hierarchy3"/>
    <dgm:cxn modelId="{BC860497-24C9-470D-9BCE-7A42532D5CB5}" type="presParOf" srcId="{394EDBBF-543A-4FAE-9BD3-6951A67D321F}" destId="{5573C81B-D594-4612-AD58-1D3693047719}" srcOrd="1" destOrd="0" presId="urn:microsoft.com/office/officeart/2005/8/layout/hierarchy3"/>
    <dgm:cxn modelId="{455E4D80-9737-444F-96F8-66C48EE75645}" type="presParOf" srcId="{5573C81B-D594-4612-AD58-1D3693047719}" destId="{3F852B7F-7FBC-4F22-BA25-4B29A757E115}" srcOrd="0" destOrd="0" presId="urn:microsoft.com/office/officeart/2005/8/layout/hierarchy3"/>
    <dgm:cxn modelId="{26CC02E1-99B2-49A6-87DA-5E2A2A3619F8}" type="presParOf" srcId="{5573C81B-D594-4612-AD58-1D3693047719}" destId="{686ADEA1-A3E3-4AB7-B2C7-3C60B107F0EB}" srcOrd="1" destOrd="0" presId="urn:microsoft.com/office/officeart/2005/8/layout/hierarchy3"/>
    <dgm:cxn modelId="{71DAB093-6F68-4CB0-B087-4BA27E572C8A}" type="presParOf" srcId="{5573C81B-D594-4612-AD58-1D3693047719}" destId="{5D194B14-B6C2-4E63-8893-A48988AD1685}" srcOrd="2" destOrd="0" presId="urn:microsoft.com/office/officeart/2005/8/layout/hierarchy3"/>
    <dgm:cxn modelId="{CF235FDE-9B56-4F20-B555-CA8FF6DC6C3C}" type="presParOf" srcId="{5573C81B-D594-4612-AD58-1D3693047719}" destId="{385E70F3-D190-4E4D-978C-78835168D4FF}" srcOrd="3" destOrd="0" presId="urn:microsoft.com/office/officeart/2005/8/layout/hierarchy3"/>
    <dgm:cxn modelId="{E0A1CF42-5519-4AC9-9D97-46998BAB5287}" type="presParOf" srcId="{5573C81B-D594-4612-AD58-1D3693047719}" destId="{035FEF04-C092-423A-B1B6-81A681E17B30}" srcOrd="4" destOrd="0" presId="urn:microsoft.com/office/officeart/2005/8/layout/hierarchy3"/>
    <dgm:cxn modelId="{A2AFD853-8F5B-48D7-B2CA-430DAB8632E5}" type="presParOf" srcId="{5573C81B-D594-4612-AD58-1D3693047719}" destId="{5B7BF37E-F3DA-485B-A847-5E95EDC3D724}"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504B18-54F6-438A-9BBF-5599591E2FBB}" type="doc">
      <dgm:prSet loTypeId="urn:microsoft.com/office/officeart/2005/8/layout/vList3" loCatId="list" qsTypeId="urn:microsoft.com/office/officeart/2005/8/quickstyle/simple1" qsCatId="simple" csTypeId="urn:microsoft.com/office/officeart/2005/8/colors/accent1_2" csCatId="accent1" phldr="1"/>
      <dgm:spPr/>
    </dgm:pt>
    <dgm:pt modelId="{B8F97A9B-2B4C-4FEF-A8A9-89FCA907AA52}">
      <dgm:prSet phldrT="[Text]"/>
      <dgm:spPr/>
      <dgm:t>
        <a:bodyPr/>
        <a:lstStyle/>
        <a:p>
          <a:pPr algn="just"/>
          <a:r>
            <a:rPr lang="en-US"/>
            <a:t>Người dùng có thể đăng ký tài khoản mới hoặc đăng nhập nếu đã có tài khoản.</a:t>
          </a:r>
        </a:p>
      </dgm:t>
    </dgm:pt>
    <dgm:pt modelId="{85E11BB7-07FB-4674-A88A-8CE092896DBF}" type="parTrans" cxnId="{C3C604CB-1C2C-4A8C-A14D-66726C96DFA1}">
      <dgm:prSet/>
      <dgm:spPr/>
      <dgm:t>
        <a:bodyPr/>
        <a:lstStyle/>
        <a:p>
          <a:endParaRPr lang="en-US"/>
        </a:p>
      </dgm:t>
    </dgm:pt>
    <dgm:pt modelId="{439E489B-C634-430B-9D20-0B6D08496CFE}" type="sibTrans" cxnId="{C3C604CB-1C2C-4A8C-A14D-66726C96DFA1}">
      <dgm:prSet/>
      <dgm:spPr/>
      <dgm:t>
        <a:bodyPr/>
        <a:lstStyle/>
        <a:p>
          <a:endParaRPr lang="en-US"/>
        </a:p>
      </dgm:t>
    </dgm:pt>
    <dgm:pt modelId="{6265F4FD-AB05-479D-9BF5-C7E45C5835BE}">
      <dgm:prSet phldrT="[Text]"/>
      <dgm:spPr/>
      <dgm:t>
        <a:bodyPr/>
        <a:lstStyle/>
        <a:p>
          <a:pPr algn="just"/>
          <a:r>
            <a:rPr lang="vi-VN"/>
            <a:t>Phân quyền tài khoản người dùng theo role. Với mỗi role, người dùng có quyền khác nhau để truy cập vào tài nguyên.</a:t>
          </a:r>
          <a:endParaRPr lang="en-US"/>
        </a:p>
      </dgm:t>
    </dgm:pt>
    <dgm:pt modelId="{143EB70B-3CB3-4C8C-AFBB-55C4E9586211}" type="parTrans" cxnId="{F5FE4E83-5734-4A0B-8616-F69A1DEC14E0}">
      <dgm:prSet/>
      <dgm:spPr/>
      <dgm:t>
        <a:bodyPr/>
        <a:lstStyle/>
        <a:p>
          <a:endParaRPr lang="en-US"/>
        </a:p>
      </dgm:t>
    </dgm:pt>
    <dgm:pt modelId="{517CCEC8-C9EF-4897-9CF1-F444FB5C2771}" type="sibTrans" cxnId="{F5FE4E83-5734-4A0B-8616-F69A1DEC14E0}">
      <dgm:prSet/>
      <dgm:spPr/>
      <dgm:t>
        <a:bodyPr/>
        <a:lstStyle/>
        <a:p>
          <a:endParaRPr lang="en-US"/>
        </a:p>
      </dgm:t>
    </dgm:pt>
    <dgm:pt modelId="{CD4111C6-0989-46ED-9F03-E3B1FDE3AC93}" type="pres">
      <dgm:prSet presAssocID="{DA504B18-54F6-438A-9BBF-5599591E2FBB}" presName="linearFlow" presStyleCnt="0">
        <dgm:presLayoutVars>
          <dgm:dir/>
          <dgm:resizeHandles val="exact"/>
        </dgm:presLayoutVars>
      </dgm:prSet>
      <dgm:spPr/>
    </dgm:pt>
    <dgm:pt modelId="{59834165-C0EE-4BE8-BF21-DEA86F6D4AFC}" type="pres">
      <dgm:prSet presAssocID="{B8F97A9B-2B4C-4FEF-A8A9-89FCA907AA52}" presName="composite" presStyleCnt="0"/>
      <dgm:spPr/>
    </dgm:pt>
    <dgm:pt modelId="{FDAE878A-246D-4441-98E9-30C062A483F0}" type="pres">
      <dgm:prSet presAssocID="{B8F97A9B-2B4C-4FEF-A8A9-89FCA907AA52}" presName="imgShp" presStyleLbl="fgImgPlace1" presStyleIdx="0" presStyleCnt="2" custScaleX="55525" custScaleY="52377" custLinFactNeighborX="-26950" custLinFactNeighborY="-316"/>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3A13D186-8497-4862-96A6-FE84BFE36917}" type="pres">
      <dgm:prSet presAssocID="{B8F97A9B-2B4C-4FEF-A8A9-89FCA907AA52}" presName="txShp" presStyleLbl="node1" presStyleIdx="0" presStyleCnt="2" custScaleX="129953" custScaleY="52934">
        <dgm:presLayoutVars>
          <dgm:bulletEnabled val="1"/>
        </dgm:presLayoutVars>
      </dgm:prSet>
      <dgm:spPr/>
    </dgm:pt>
    <dgm:pt modelId="{9AE0B83E-88BB-4987-B03B-F7FFE8DA56B2}" type="pres">
      <dgm:prSet presAssocID="{439E489B-C634-430B-9D20-0B6D08496CFE}" presName="spacing" presStyleCnt="0"/>
      <dgm:spPr/>
    </dgm:pt>
    <dgm:pt modelId="{517EB1D7-A954-4DA4-A229-B0268050038D}" type="pres">
      <dgm:prSet presAssocID="{6265F4FD-AB05-479D-9BF5-C7E45C5835BE}" presName="composite" presStyleCnt="0"/>
      <dgm:spPr/>
    </dgm:pt>
    <dgm:pt modelId="{EAF4E95D-49EA-42C5-BA5E-1D3536DC8BAD}" type="pres">
      <dgm:prSet presAssocID="{6265F4FD-AB05-479D-9BF5-C7E45C5835BE}" presName="imgShp" presStyleLbl="fgImgPlace1" presStyleIdx="1" presStyleCnt="2" custScaleX="50937" custScaleY="53745" custLinFactNeighborX="-33553" custLinFactNeighborY="-1050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pt>
    <dgm:pt modelId="{51F9D07D-5618-4D16-B6AA-6EE3476FDD84}" type="pres">
      <dgm:prSet presAssocID="{6265F4FD-AB05-479D-9BF5-C7E45C5835BE}" presName="txShp" presStyleLbl="node1" presStyleIdx="1" presStyleCnt="2" custScaleX="128215" custScaleY="51128" custLinFactNeighborX="939" custLinFactNeighborY="-7924">
        <dgm:presLayoutVars>
          <dgm:bulletEnabled val="1"/>
        </dgm:presLayoutVars>
      </dgm:prSet>
      <dgm:spPr/>
    </dgm:pt>
  </dgm:ptLst>
  <dgm:cxnLst>
    <dgm:cxn modelId="{FB784500-3E1B-4BDC-AB59-63DC49F88972}" type="presOf" srcId="{6265F4FD-AB05-479D-9BF5-C7E45C5835BE}" destId="{51F9D07D-5618-4D16-B6AA-6EE3476FDD84}" srcOrd="0" destOrd="0" presId="urn:microsoft.com/office/officeart/2005/8/layout/vList3"/>
    <dgm:cxn modelId="{5AB95D49-CF28-4E4F-AEEA-89D8F30F6E4D}" type="presOf" srcId="{B8F97A9B-2B4C-4FEF-A8A9-89FCA907AA52}" destId="{3A13D186-8497-4862-96A6-FE84BFE36917}" srcOrd="0" destOrd="0" presId="urn:microsoft.com/office/officeart/2005/8/layout/vList3"/>
    <dgm:cxn modelId="{F5FE4E83-5734-4A0B-8616-F69A1DEC14E0}" srcId="{DA504B18-54F6-438A-9BBF-5599591E2FBB}" destId="{6265F4FD-AB05-479D-9BF5-C7E45C5835BE}" srcOrd="1" destOrd="0" parTransId="{143EB70B-3CB3-4C8C-AFBB-55C4E9586211}" sibTransId="{517CCEC8-C9EF-4897-9CF1-F444FB5C2771}"/>
    <dgm:cxn modelId="{C3C604CB-1C2C-4A8C-A14D-66726C96DFA1}" srcId="{DA504B18-54F6-438A-9BBF-5599591E2FBB}" destId="{B8F97A9B-2B4C-4FEF-A8A9-89FCA907AA52}" srcOrd="0" destOrd="0" parTransId="{85E11BB7-07FB-4674-A88A-8CE092896DBF}" sibTransId="{439E489B-C634-430B-9D20-0B6D08496CFE}"/>
    <dgm:cxn modelId="{B5F393D5-58EA-41C0-8755-93827A002DC1}" type="presOf" srcId="{DA504B18-54F6-438A-9BBF-5599591E2FBB}" destId="{CD4111C6-0989-46ED-9F03-E3B1FDE3AC93}" srcOrd="0" destOrd="0" presId="urn:microsoft.com/office/officeart/2005/8/layout/vList3"/>
    <dgm:cxn modelId="{6EF3A8FD-BFFA-4009-9B68-5F15FFB8261A}" type="presParOf" srcId="{CD4111C6-0989-46ED-9F03-E3B1FDE3AC93}" destId="{59834165-C0EE-4BE8-BF21-DEA86F6D4AFC}" srcOrd="0" destOrd="0" presId="urn:microsoft.com/office/officeart/2005/8/layout/vList3"/>
    <dgm:cxn modelId="{401B9D58-8228-42EC-AD28-55D013FC07F2}" type="presParOf" srcId="{59834165-C0EE-4BE8-BF21-DEA86F6D4AFC}" destId="{FDAE878A-246D-4441-98E9-30C062A483F0}" srcOrd="0" destOrd="0" presId="urn:microsoft.com/office/officeart/2005/8/layout/vList3"/>
    <dgm:cxn modelId="{FCF8EBD0-D824-455B-8AAC-47ED8C004AFF}" type="presParOf" srcId="{59834165-C0EE-4BE8-BF21-DEA86F6D4AFC}" destId="{3A13D186-8497-4862-96A6-FE84BFE36917}" srcOrd="1" destOrd="0" presId="urn:microsoft.com/office/officeart/2005/8/layout/vList3"/>
    <dgm:cxn modelId="{A75C24E5-3475-4C78-980F-7C67E9DC54DD}" type="presParOf" srcId="{CD4111C6-0989-46ED-9F03-E3B1FDE3AC93}" destId="{9AE0B83E-88BB-4987-B03B-F7FFE8DA56B2}" srcOrd="1" destOrd="0" presId="urn:microsoft.com/office/officeart/2005/8/layout/vList3"/>
    <dgm:cxn modelId="{663DDB64-FE45-4631-B6A6-441C4D4FE2BB}" type="presParOf" srcId="{CD4111C6-0989-46ED-9F03-E3B1FDE3AC93}" destId="{517EB1D7-A954-4DA4-A229-B0268050038D}" srcOrd="2" destOrd="0" presId="urn:microsoft.com/office/officeart/2005/8/layout/vList3"/>
    <dgm:cxn modelId="{BD2EF7ED-14FE-49C9-B29F-048C180B4486}" type="presParOf" srcId="{517EB1D7-A954-4DA4-A229-B0268050038D}" destId="{EAF4E95D-49EA-42C5-BA5E-1D3536DC8BAD}" srcOrd="0" destOrd="0" presId="urn:microsoft.com/office/officeart/2005/8/layout/vList3"/>
    <dgm:cxn modelId="{9C7B7E04-E60F-4347-B9B3-D51FA05C8AEE}" type="presParOf" srcId="{517EB1D7-A954-4DA4-A229-B0268050038D}" destId="{51F9D07D-5618-4D16-B6AA-6EE3476FDD84}" srcOrd="1" destOrd="0" presId="urn:microsoft.com/office/officeart/2005/8/layout/vLis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B7E268-B663-4729-80F4-D71E076E2B2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B903B27D-4BD4-4E92-84D6-3109A0D0463F}">
      <dgm:prSet custT="1"/>
      <dgm:spPr/>
      <dgm:t>
        <a:bodyPr/>
        <a:lstStyle/>
        <a:p>
          <a:pPr algn="l" rtl="0"/>
          <a:r>
            <a:rPr lang="en-US" sz="2000" dirty="0">
              <a:latin typeface="Arial" panose="020B0604020202020204" pitchFamily="34" charset="0"/>
              <a:cs typeface="Arial" panose="020B0604020202020204" pitchFamily="34" charset="0"/>
            </a:rPr>
            <a:t>Gateway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phỏng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động của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trạm</a:t>
          </a:r>
          <a:r>
            <a:rPr lang="en-US" sz="2000" dirty="0">
              <a:latin typeface="Arial" panose="020B0604020202020204" pitchFamily="34" charset="0"/>
              <a:cs typeface="Arial" panose="020B0604020202020204" pitchFamily="34" charset="0"/>
            </a:rPr>
            <a:t> Solar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các thiết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a:t>
          </a:r>
        </a:p>
      </dgm:t>
    </dgm:pt>
    <dgm:pt modelId="{87721A55-FC03-412D-B466-C77EFEB95A0E}" type="parTrans" cxnId="{E028E943-55E0-456C-846F-C1F2D3E8E9AC}">
      <dgm:prSet/>
      <dgm:spPr/>
      <dgm:t>
        <a:bodyPr/>
        <a:lstStyle/>
        <a:p>
          <a:endParaRPr lang="en-US"/>
        </a:p>
      </dgm:t>
    </dgm:pt>
    <dgm:pt modelId="{7C7423B9-D82C-4AE7-86BE-886EB1ECC1EB}" type="sibTrans" cxnId="{E028E943-55E0-456C-846F-C1F2D3E8E9AC}">
      <dgm:prSet/>
      <dgm:spPr/>
      <dgm:t>
        <a:bodyPr/>
        <a:lstStyle/>
        <a:p>
          <a:endParaRPr lang="en-US"/>
        </a:p>
      </dgm:t>
    </dgm:pt>
    <dgm:pt modelId="{30E91BFA-CC10-4747-B81A-08294E7479C4}">
      <dgm:prSet custT="1"/>
      <dgm:spPr/>
      <dgm:t>
        <a:bodyPr/>
        <a:lstStyle/>
        <a:p>
          <a:pPr rtl="0"/>
          <a:r>
            <a:rPr lang="en-US" sz="2800">
              <a:latin typeface="Arial" panose="020B0604020202020204" pitchFamily="34" charset="0"/>
              <a:cs typeface="Arial" panose="020B0604020202020204" pitchFamily="34" charset="0"/>
            </a:rPr>
            <a:t>3 Inverter</a:t>
          </a:r>
        </a:p>
      </dgm:t>
    </dgm:pt>
    <dgm:pt modelId="{8C8B3F8C-3981-4CAF-8CF8-E230E9F71F1E}" type="parTrans" cxnId="{8460B109-DE0D-4C9A-A3E1-4A1DF7DA2432}">
      <dgm:prSet/>
      <dgm:spPr/>
      <dgm:t>
        <a:bodyPr/>
        <a:lstStyle/>
        <a:p>
          <a:endParaRPr lang="en-US"/>
        </a:p>
      </dgm:t>
    </dgm:pt>
    <dgm:pt modelId="{9A470B4A-C3CC-4F28-9FB4-A4363B843EC7}" type="sibTrans" cxnId="{8460B109-DE0D-4C9A-A3E1-4A1DF7DA2432}">
      <dgm:prSet/>
      <dgm:spPr/>
      <dgm:t>
        <a:bodyPr/>
        <a:lstStyle/>
        <a:p>
          <a:endParaRPr lang="en-US"/>
        </a:p>
      </dgm:t>
    </dgm:pt>
    <dgm:pt modelId="{74CE87D6-E0B1-427F-9209-C80A4F448958}">
      <dgm:prSet custT="1"/>
      <dgm:spPr/>
      <dgm:t>
        <a:bodyPr/>
        <a:lstStyle/>
        <a:p>
          <a:pPr rtl="0"/>
          <a:r>
            <a:rPr lang="en-US" sz="2800">
              <a:latin typeface="Arial" panose="020B0604020202020204" pitchFamily="34" charset="0"/>
              <a:cs typeface="Arial" panose="020B0604020202020204" pitchFamily="34" charset="0"/>
            </a:rPr>
            <a:t>1 Energy Meter</a:t>
          </a:r>
        </a:p>
      </dgm:t>
    </dgm:pt>
    <dgm:pt modelId="{78DD6B29-99EF-4714-8024-58C7C9AEA63A}" type="parTrans" cxnId="{0D608DFB-A2B1-4282-8264-329292DF7A46}">
      <dgm:prSet/>
      <dgm:spPr/>
      <dgm:t>
        <a:bodyPr/>
        <a:lstStyle/>
        <a:p>
          <a:endParaRPr lang="en-US"/>
        </a:p>
      </dgm:t>
    </dgm:pt>
    <dgm:pt modelId="{A44CC414-7541-4799-BD3D-E50C34AD72CD}" type="sibTrans" cxnId="{0D608DFB-A2B1-4282-8264-329292DF7A46}">
      <dgm:prSet/>
      <dgm:spPr/>
      <dgm:t>
        <a:bodyPr/>
        <a:lstStyle/>
        <a:p>
          <a:endParaRPr lang="en-US"/>
        </a:p>
      </dgm:t>
    </dgm:pt>
    <dgm:pt modelId="{F1679277-01B3-412D-B808-F40F7A41E4C1}">
      <dgm:prSet custT="1"/>
      <dgm:spPr/>
      <dgm:t>
        <a:bodyPr/>
        <a:lstStyle/>
        <a:p>
          <a:pPr rtl="0"/>
          <a:r>
            <a:rPr lang="en-US" sz="2800">
              <a:latin typeface="Arial" panose="020B0604020202020204" pitchFamily="34" charset="0"/>
              <a:cs typeface="Arial" panose="020B0604020202020204" pitchFamily="34" charset="0"/>
            </a:rPr>
            <a:t>1 Weather Station</a:t>
          </a:r>
        </a:p>
      </dgm:t>
    </dgm:pt>
    <dgm:pt modelId="{4D025EB1-68DF-4F0F-83A7-8356A611EA4B}" type="parTrans" cxnId="{45A78E26-D663-4637-B79A-387AFCCE8B74}">
      <dgm:prSet/>
      <dgm:spPr/>
      <dgm:t>
        <a:bodyPr/>
        <a:lstStyle/>
        <a:p>
          <a:endParaRPr lang="en-US"/>
        </a:p>
      </dgm:t>
    </dgm:pt>
    <dgm:pt modelId="{3633584C-BBC2-476A-A494-08D504D3EE64}" type="sibTrans" cxnId="{45A78E26-D663-4637-B79A-387AFCCE8B74}">
      <dgm:prSet/>
      <dgm:spPr/>
      <dgm:t>
        <a:bodyPr/>
        <a:lstStyle/>
        <a:p>
          <a:endParaRPr lang="en-US"/>
        </a:p>
      </dgm:t>
    </dgm:pt>
    <dgm:pt modelId="{4C51DBB2-5972-4927-B2B9-184E0ABDF0C2}" type="pres">
      <dgm:prSet presAssocID="{CEB7E268-B663-4729-80F4-D71E076E2B2C}" presName="Name0" presStyleCnt="0">
        <dgm:presLayoutVars>
          <dgm:dir/>
          <dgm:animLvl val="lvl"/>
          <dgm:resizeHandles val="exact"/>
        </dgm:presLayoutVars>
      </dgm:prSet>
      <dgm:spPr/>
    </dgm:pt>
    <dgm:pt modelId="{2C004450-38A1-48D9-AC19-D7D12BC06778}" type="pres">
      <dgm:prSet presAssocID="{B903B27D-4BD4-4E92-84D6-3109A0D0463F}" presName="composite" presStyleCnt="0"/>
      <dgm:spPr/>
    </dgm:pt>
    <dgm:pt modelId="{982A8DBE-A16C-4833-B60A-5A4F49784A0D}" type="pres">
      <dgm:prSet presAssocID="{B903B27D-4BD4-4E92-84D6-3109A0D0463F}" presName="parTx" presStyleLbl="alignNode1" presStyleIdx="0" presStyleCnt="1">
        <dgm:presLayoutVars>
          <dgm:chMax val="0"/>
          <dgm:chPref val="0"/>
          <dgm:bulletEnabled val="1"/>
        </dgm:presLayoutVars>
      </dgm:prSet>
      <dgm:spPr/>
    </dgm:pt>
    <dgm:pt modelId="{A004FBD4-9F02-4210-B20F-9AAFE3B73CEB}" type="pres">
      <dgm:prSet presAssocID="{B903B27D-4BD4-4E92-84D6-3109A0D0463F}" presName="desTx" presStyleLbl="alignAccFollowNode1" presStyleIdx="0" presStyleCnt="1">
        <dgm:presLayoutVars>
          <dgm:bulletEnabled val="1"/>
        </dgm:presLayoutVars>
      </dgm:prSet>
      <dgm:spPr/>
    </dgm:pt>
  </dgm:ptLst>
  <dgm:cxnLst>
    <dgm:cxn modelId="{8460B109-DE0D-4C9A-A3E1-4A1DF7DA2432}" srcId="{B903B27D-4BD4-4E92-84D6-3109A0D0463F}" destId="{30E91BFA-CC10-4747-B81A-08294E7479C4}" srcOrd="0" destOrd="0" parTransId="{8C8B3F8C-3981-4CAF-8CF8-E230E9F71F1E}" sibTransId="{9A470B4A-C3CC-4F28-9FB4-A4363B843EC7}"/>
    <dgm:cxn modelId="{28581A0C-8DBC-4591-8136-59A6974F98E6}" type="presOf" srcId="{F1679277-01B3-412D-B808-F40F7A41E4C1}" destId="{A004FBD4-9F02-4210-B20F-9AAFE3B73CEB}" srcOrd="0" destOrd="2" presId="urn:microsoft.com/office/officeart/2005/8/layout/hList1"/>
    <dgm:cxn modelId="{1C068D16-2BCA-4951-8459-798BCDA587BC}" type="presOf" srcId="{74CE87D6-E0B1-427F-9209-C80A4F448958}" destId="{A004FBD4-9F02-4210-B20F-9AAFE3B73CEB}" srcOrd="0" destOrd="1" presId="urn:microsoft.com/office/officeart/2005/8/layout/hList1"/>
    <dgm:cxn modelId="{45A78E26-D663-4637-B79A-387AFCCE8B74}" srcId="{B903B27D-4BD4-4E92-84D6-3109A0D0463F}" destId="{F1679277-01B3-412D-B808-F40F7A41E4C1}" srcOrd="2" destOrd="0" parTransId="{4D025EB1-68DF-4F0F-83A7-8356A611EA4B}" sibTransId="{3633584C-BBC2-476A-A494-08D504D3EE64}"/>
    <dgm:cxn modelId="{0E79765B-88AB-40FA-9167-4F5E1E1CCD5E}" type="presOf" srcId="{B903B27D-4BD4-4E92-84D6-3109A0D0463F}" destId="{982A8DBE-A16C-4833-B60A-5A4F49784A0D}" srcOrd="0" destOrd="0" presId="urn:microsoft.com/office/officeart/2005/8/layout/hList1"/>
    <dgm:cxn modelId="{E028E943-55E0-456C-846F-C1F2D3E8E9AC}" srcId="{CEB7E268-B663-4729-80F4-D71E076E2B2C}" destId="{B903B27D-4BD4-4E92-84D6-3109A0D0463F}" srcOrd="0" destOrd="0" parTransId="{87721A55-FC03-412D-B466-C77EFEB95A0E}" sibTransId="{7C7423B9-D82C-4AE7-86BE-886EB1ECC1EB}"/>
    <dgm:cxn modelId="{E9CF7D48-2BD6-4E1C-9708-35BE7DC39849}" type="presOf" srcId="{30E91BFA-CC10-4747-B81A-08294E7479C4}" destId="{A004FBD4-9F02-4210-B20F-9AAFE3B73CEB}" srcOrd="0" destOrd="0" presId="urn:microsoft.com/office/officeart/2005/8/layout/hList1"/>
    <dgm:cxn modelId="{F1D36FBF-C7B6-4383-BB92-057A58648C8C}" type="presOf" srcId="{CEB7E268-B663-4729-80F4-D71E076E2B2C}" destId="{4C51DBB2-5972-4927-B2B9-184E0ABDF0C2}" srcOrd="0" destOrd="0" presId="urn:microsoft.com/office/officeart/2005/8/layout/hList1"/>
    <dgm:cxn modelId="{0D608DFB-A2B1-4282-8264-329292DF7A46}" srcId="{B903B27D-4BD4-4E92-84D6-3109A0D0463F}" destId="{74CE87D6-E0B1-427F-9209-C80A4F448958}" srcOrd="1" destOrd="0" parTransId="{78DD6B29-99EF-4714-8024-58C7C9AEA63A}" sibTransId="{A44CC414-7541-4799-BD3D-E50C34AD72CD}"/>
    <dgm:cxn modelId="{4A7F2185-9712-4D4A-BECE-C8E3E93ADAF6}" type="presParOf" srcId="{4C51DBB2-5972-4927-B2B9-184E0ABDF0C2}" destId="{2C004450-38A1-48D9-AC19-D7D12BC06778}" srcOrd="0" destOrd="0" presId="urn:microsoft.com/office/officeart/2005/8/layout/hList1"/>
    <dgm:cxn modelId="{4049A38E-0F6A-4215-989C-D54398E73086}" type="presParOf" srcId="{2C004450-38A1-48D9-AC19-D7D12BC06778}" destId="{982A8DBE-A16C-4833-B60A-5A4F49784A0D}" srcOrd="0" destOrd="0" presId="urn:microsoft.com/office/officeart/2005/8/layout/hList1"/>
    <dgm:cxn modelId="{24A728CF-544E-4138-B787-B5BCF92C2B41}" type="presParOf" srcId="{2C004450-38A1-48D9-AC19-D7D12BC06778}" destId="{A004FBD4-9F02-4210-B20F-9AAFE3B73CE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E35D4B-DB4F-47D7-A12B-2B908E237D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4DF4FD-6053-464B-AF67-01AE1A1A1090}">
      <dgm:prSet custT="1"/>
      <dgm:spPr/>
      <dgm:t>
        <a:bodyPr/>
        <a:lstStyle/>
        <a:p>
          <a:pPr algn="ctr" rtl="0"/>
          <a:r>
            <a:rPr lang="en-US" sz="2000">
              <a:latin typeface="Arial" panose="020B0604020202020204" pitchFamily="34" charset="0"/>
              <a:cs typeface="Arial" panose="020B0604020202020204" pitchFamily="34" charset="0"/>
            </a:rPr>
            <a:t>Kết quả thu được:</a:t>
          </a:r>
        </a:p>
      </dgm:t>
    </dgm:pt>
    <dgm:pt modelId="{83D1D1BF-97FF-4FEA-BA16-D6833DEBA598}" type="parTrans" cxnId="{A05BF1C2-9DE5-46AC-B91A-089276D08840}">
      <dgm:prSet/>
      <dgm:spPr/>
      <dgm:t>
        <a:bodyPr/>
        <a:lstStyle/>
        <a:p>
          <a:endParaRPr lang="en-US"/>
        </a:p>
      </dgm:t>
    </dgm:pt>
    <dgm:pt modelId="{7BD1FF35-9009-480F-BBD5-922CCE459AA3}" type="sibTrans" cxnId="{A05BF1C2-9DE5-46AC-B91A-089276D08840}">
      <dgm:prSet/>
      <dgm:spPr/>
      <dgm:t>
        <a:bodyPr/>
        <a:lstStyle/>
        <a:p>
          <a:endParaRPr lang="en-US"/>
        </a:p>
      </dgm:t>
    </dgm:pt>
    <dgm:pt modelId="{72A127D1-E1A5-4D52-849F-93E6E7D87817}" type="pres">
      <dgm:prSet presAssocID="{34E35D4B-DB4F-47D7-A12B-2B908E237D9D}" presName="linear" presStyleCnt="0">
        <dgm:presLayoutVars>
          <dgm:animLvl val="lvl"/>
          <dgm:resizeHandles val="exact"/>
        </dgm:presLayoutVars>
      </dgm:prSet>
      <dgm:spPr/>
    </dgm:pt>
    <dgm:pt modelId="{6191E801-22C3-4F57-B806-8699DF828E40}" type="pres">
      <dgm:prSet presAssocID="{E64DF4FD-6053-464B-AF67-01AE1A1A1090}" presName="parentText" presStyleLbl="node1" presStyleIdx="0" presStyleCnt="1">
        <dgm:presLayoutVars>
          <dgm:chMax val="0"/>
          <dgm:bulletEnabled val="1"/>
        </dgm:presLayoutVars>
      </dgm:prSet>
      <dgm:spPr/>
    </dgm:pt>
  </dgm:ptLst>
  <dgm:cxnLst>
    <dgm:cxn modelId="{ED764726-1624-4A31-995B-3A224A16CE2F}" type="presOf" srcId="{E64DF4FD-6053-464B-AF67-01AE1A1A1090}" destId="{6191E801-22C3-4F57-B806-8699DF828E40}" srcOrd="0" destOrd="0" presId="urn:microsoft.com/office/officeart/2005/8/layout/vList2"/>
    <dgm:cxn modelId="{159F8DB1-0DF0-4E8E-949D-6F3F697DED57}" type="presOf" srcId="{34E35D4B-DB4F-47D7-A12B-2B908E237D9D}" destId="{72A127D1-E1A5-4D52-849F-93E6E7D87817}" srcOrd="0" destOrd="0" presId="urn:microsoft.com/office/officeart/2005/8/layout/vList2"/>
    <dgm:cxn modelId="{A05BF1C2-9DE5-46AC-B91A-089276D08840}" srcId="{34E35D4B-DB4F-47D7-A12B-2B908E237D9D}" destId="{E64DF4FD-6053-464B-AF67-01AE1A1A1090}" srcOrd="0" destOrd="0" parTransId="{83D1D1BF-97FF-4FEA-BA16-D6833DEBA598}" sibTransId="{7BD1FF35-9009-480F-BBD5-922CCE459AA3}"/>
    <dgm:cxn modelId="{8A7DDD53-8D5C-467D-94F7-9FD4F5BD5297}" type="presParOf" srcId="{72A127D1-E1A5-4D52-849F-93E6E7D87817}" destId="{6191E801-22C3-4F57-B806-8699DF828E4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E35D4B-DB4F-47D7-A12B-2B908E237D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4DF4FD-6053-464B-AF67-01AE1A1A1090}">
      <dgm:prSet custT="1"/>
      <dgm:spPr/>
      <dgm:t>
        <a:bodyPr/>
        <a:lstStyle/>
        <a:p>
          <a:pPr algn="ctr" rtl="0"/>
          <a:r>
            <a:rPr lang="en-US" sz="2000">
              <a:latin typeface="Arial" panose="020B0604020202020204" pitchFamily="34" charset="0"/>
              <a:cs typeface="Arial" panose="020B0604020202020204" pitchFamily="34" charset="0"/>
            </a:rPr>
            <a:t>Nhận xét:</a:t>
          </a:r>
        </a:p>
      </dgm:t>
    </dgm:pt>
    <dgm:pt modelId="{83D1D1BF-97FF-4FEA-BA16-D6833DEBA598}" type="parTrans" cxnId="{A05BF1C2-9DE5-46AC-B91A-089276D08840}">
      <dgm:prSet/>
      <dgm:spPr/>
      <dgm:t>
        <a:bodyPr/>
        <a:lstStyle/>
        <a:p>
          <a:endParaRPr lang="en-US"/>
        </a:p>
      </dgm:t>
    </dgm:pt>
    <dgm:pt modelId="{7BD1FF35-9009-480F-BBD5-922CCE459AA3}" type="sibTrans" cxnId="{A05BF1C2-9DE5-46AC-B91A-089276D08840}">
      <dgm:prSet/>
      <dgm:spPr/>
      <dgm:t>
        <a:bodyPr/>
        <a:lstStyle/>
        <a:p>
          <a:endParaRPr lang="en-US"/>
        </a:p>
      </dgm:t>
    </dgm:pt>
    <dgm:pt modelId="{72A127D1-E1A5-4D52-849F-93E6E7D87817}" type="pres">
      <dgm:prSet presAssocID="{34E35D4B-DB4F-47D7-A12B-2B908E237D9D}" presName="linear" presStyleCnt="0">
        <dgm:presLayoutVars>
          <dgm:animLvl val="lvl"/>
          <dgm:resizeHandles val="exact"/>
        </dgm:presLayoutVars>
      </dgm:prSet>
      <dgm:spPr/>
    </dgm:pt>
    <dgm:pt modelId="{6191E801-22C3-4F57-B806-8699DF828E40}" type="pres">
      <dgm:prSet presAssocID="{E64DF4FD-6053-464B-AF67-01AE1A1A1090}" presName="parentText" presStyleLbl="node1" presStyleIdx="0" presStyleCnt="1">
        <dgm:presLayoutVars>
          <dgm:chMax val="0"/>
          <dgm:bulletEnabled val="1"/>
        </dgm:presLayoutVars>
      </dgm:prSet>
      <dgm:spPr/>
    </dgm:pt>
  </dgm:ptLst>
  <dgm:cxnLst>
    <dgm:cxn modelId="{ED764726-1624-4A31-995B-3A224A16CE2F}" type="presOf" srcId="{E64DF4FD-6053-464B-AF67-01AE1A1A1090}" destId="{6191E801-22C3-4F57-B806-8699DF828E40}" srcOrd="0" destOrd="0" presId="urn:microsoft.com/office/officeart/2005/8/layout/vList2"/>
    <dgm:cxn modelId="{159F8DB1-0DF0-4E8E-949D-6F3F697DED57}" type="presOf" srcId="{34E35D4B-DB4F-47D7-A12B-2B908E237D9D}" destId="{72A127D1-E1A5-4D52-849F-93E6E7D87817}" srcOrd="0" destOrd="0" presId="urn:microsoft.com/office/officeart/2005/8/layout/vList2"/>
    <dgm:cxn modelId="{A05BF1C2-9DE5-46AC-B91A-089276D08840}" srcId="{34E35D4B-DB4F-47D7-A12B-2B908E237D9D}" destId="{E64DF4FD-6053-464B-AF67-01AE1A1A1090}" srcOrd="0" destOrd="0" parTransId="{83D1D1BF-97FF-4FEA-BA16-D6833DEBA598}" sibTransId="{7BD1FF35-9009-480F-BBD5-922CCE459AA3}"/>
    <dgm:cxn modelId="{8A7DDD53-8D5C-467D-94F7-9FD4F5BD5297}" type="presParOf" srcId="{72A127D1-E1A5-4D52-849F-93E6E7D87817}" destId="{6191E801-22C3-4F57-B806-8699DF828E4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A90A8B9-9930-4430-BCA0-072F65B351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6F08B4-221F-4ED7-A8DE-697AFF97E676}">
      <dgm:prSet/>
      <dgm:spPr/>
      <dgm:t>
        <a:bodyPr/>
        <a:lstStyle/>
        <a:p>
          <a:pPr rtl="0"/>
          <a:r>
            <a:rPr lang="en-US"/>
            <a:t>Ứng dụng web đáp ứng khả năng tạo Site, Gateway, Device</a:t>
          </a:r>
        </a:p>
      </dgm:t>
    </dgm:pt>
    <dgm:pt modelId="{2CEF5D58-0665-4C35-BFDA-60280AA76881}" type="parTrans" cxnId="{00125649-E824-4FB2-9FF2-626461CDA1E2}">
      <dgm:prSet/>
      <dgm:spPr/>
      <dgm:t>
        <a:bodyPr/>
        <a:lstStyle/>
        <a:p>
          <a:endParaRPr lang="en-US"/>
        </a:p>
      </dgm:t>
    </dgm:pt>
    <dgm:pt modelId="{48B7EFD7-9619-45F2-BBAF-4B6A96F6A351}" type="sibTrans" cxnId="{00125649-E824-4FB2-9FF2-626461CDA1E2}">
      <dgm:prSet/>
      <dgm:spPr/>
      <dgm:t>
        <a:bodyPr/>
        <a:lstStyle/>
        <a:p>
          <a:endParaRPr lang="en-US"/>
        </a:p>
      </dgm:t>
    </dgm:pt>
    <dgm:pt modelId="{3AD227EA-6066-46A3-87BB-144B4CB3EB92}">
      <dgm:prSet/>
      <dgm:spPr/>
      <dgm:t>
        <a:bodyPr/>
        <a:lstStyle/>
        <a:p>
          <a:pPr rtl="0"/>
          <a:r>
            <a:rPr lang="en-US"/>
            <a:t>Ứng dụng web có khả năng nhận gói tin provision và tiến hành cấu hình gateway</a:t>
          </a:r>
        </a:p>
      </dgm:t>
    </dgm:pt>
    <dgm:pt modelId="{BCDEF4CF-F4D0-4871-A425-280607CB7B49}" type="parTrans" cxnId="{2AE0EEE5-ED6A-4F87-A9F5-80A8CE5212F8}">
      <dgm:prSet/>
      <dgm:spPr/>
      <dgm:t>
        <a:bodyPr/>
        <a:lstStyle/>
        <a:p>
          <a:endParaRPr lang="en-US"/>
        </a:p>
      </dgm:t>
    </dgm:pt>
    <dgm:pt modelId="{1BD15411-DE15-44E8-BA5C-AE0D8B348900}" type="sibTrans" cxnId="{2AE0EEE5-ED6A-4F87-A9F5-80A8CE5212F8}">
      <dgm:prSet/>
      <dgm:spPr/>
      <dgm:t>
        <a:bodyPr/>
        <a:lstStyle/>
        <a:p>
          <a:endParaRPr lang="en-US"/>
        </a:p>
      </dgm:t>
    </dgm:pt>
    <dgm:pt modelId="{37F16767-DA63-4763-97AF-8BCEA49DBF75}">
      <dgm:prSet/>
      <dgm:spPr/>
      <dgm:t>
        <a:bodyPr/>
        <a:lstStyle/>
        <a:p>
          <a:pPr rtl="0"/>
          <a:r>
            <a:rPr lang="en-US" dirty="0" err="1"/>
            <a:t>Ứng</a:t>
          </a:r>
          <a:r>
            <a:rPr lang="en-US" dirty="0"/>
            <a:t> </a:t>
          </a:r>
          <a:r>
            <a:rPr lang="en-US" dirty="0" err="1"/>
            <a:t>dụng</a:t>
          </a:r>
          <a:r>
            <a:rPr lang="en-US" dirty="0"/>
            <a:t> web </a:t>
          </a:r>
          <a:r>
            <a:rPr lang="en-US" dirty="0" err="1"/>
            <a:t>đáp</a:t>
          </a:r>
          <a:r>
            <a:rPr lang="en-US" dirty="0"/>
            <a:t> </a:t>
          </a:r>
          <a:r>
            <a:rPr lang="en-US" dirty="0" err="1"/>
            <a:t>ứng</a:t>
          </a:r>
          <a:r>
            <a:rPr lang="en-US" dirty="0"/>
            <a:t> </a:t>
          </a:r>
          <a:r>
            <a:rPr lang="en-US" dirty="0" err="1"/>
            <a:t>khả</a:t>
          </a:r>
          <a:r>
            <a:rPr lang="en-US" dirty="0"/>
            <a:t> </a:t>
          </a:r>
          <a:r>
            <a:rPr lang="en-US" dirty="0" err="1"/>
            <a:t>năng</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gửi</a:t>
          </a:r>
          <a:r>
            <a:rPr lang="en-US" dirty="0"/>
            <a:t> </a:t>
          </a:r>
          <a:r>
            <a:rPr lang="en-US" dirty="0" err="1"/>
            <a:t>lên</a:t>
          </a:r>
          <a:r>
            <a:rPr lang="en-US" dirty="0"/>
            <a:t> </a:t>
          </a:r>
          <a:r>
            <a:rPr lang="en-US" dirty="0" err="1"/>
            <a:t>từ</a:t>
          </a:r>
          <a:r>
            <a:rPr lang="en-US" dirty="0"/>
            <a:t> gateway</a:t>
          </a:r>
        </a:p>
      </dgm:t>
    </dgm:pt>
    <dgm:pt modelId="{FB437877-E7A4-40BE-A287-44227E3B4945}" type="parTrans" cxnId="{9A9DB2F6-4E71-4F99-945D-C11BD926F65C}">
      <dgm:prSet/>
      <dgm:spPr/>
      <dgm:t>
        <a:bodyPr/>
        <a:lstStyle/>
        <a:p>
          <a:endParaRPr lang="en-US"/>
        </a:p>
      </dgm:t>
    </dgm:pt>
    <dgm:pt modelId="{0C30807B-F167-41A6-8CFA-A0DCB500ECB8}" type="sibTrans" cxnId="{9A9DB2F6-4E71-4F99-945D-C11BD926F65C}">
      <dgm:prSet/>
      <dgm:spPr/>
      <dgm:t>
        <a:bodyPr/>
        <a:lstStyle/>
        <a:p>
          <a:endParaRPr lang="en-US"/>
        </a:p>
      </dgm:t>
    </dgm:pt>
    <dgm:pt modelId="{8DD1E4C9-9E99-4C47-8DB4-8C81F00CD361}">
      <dgm:prSet/>
      <dgm:spPr/>
      <dgm:t>
        <a:bodyPr/>
        <a:lstStyle/>
        <a:p>
          <a:pPr rtl="0"/>
          <a:r>
            <a:rPr lang="en-US" dirty="0" err="1"/>
            <a:t>Việc</a:t>
          </a:r>
          <a:r>
            <a:rPr lang="en-US" dirty="0"/>
            <a:t> </a:t>
          </a:r>
          <a:r>
            <a:rPr lang="en-US" dirty="0" err="1"/>
            <a:t>cập</a:t>
          </a:r>
          <a:r>
            <a:rPr lang="en-US" dirty="0"/>
            <a:t> </a:t>
          </a:r>
          <a:r>
            <a:rPr lang="en-US" dirty="0" err="1"/>
            <a:t>nhật</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được</a:t>
          </a:r>
          <a:r>
            <a:rPr lang="en-US" dirty="0"/>
            <a:t> </a:t>
          </a:r>
          <a:r>
            <a:rPr lang="en-US" dirty="0" err="1"/>
            <a:t>thực</a:t>
          </a:r>
          <a:r>
            <a:rPr lang="en-US" dirty="0"/>
            <a:t> </a:t>
          </a:r>
          <a:r>
            <a:rPr lang="en-US" dirty="0" err="1"/>
            <a:t>mỗi</a:t>
          </a:r>
          <a:r>
            <a:rPr lang="en-US" dirty="0"/>
            <a:t> 5s </a:t>
          </a:r>
          <a:r>
            <a:rPr lang="en-US" dirty="0" err="1"/>
            <a:t>một</a:t>
          </a:r>
          <a:r>
            <a:rPr lang="en-US" dirty="0"/>
            <a:t> </a:t>
          </a:r>
          <a:r>
            <a:rPr lang="en-US" dirty="0" err="1"/>
            <a:t>lần</a:t>
          </a:r>
          <a:r>
            <a:rPr lang="en-US" dirty="0"/>
            <a:t>, </a:t>
          </a:r>
          <a:r>
            <a:rPr lang="en-US" dirty="0" err="1"/>
            <a:t>đáp</a:t>
          </a:r>
          <a:r>
            <a:rPr lang="en-US" dirty="0"/>
            <a:t> </a:t>
          </a:r>
          <a:r>
            <a:rPr lang="en-US" dirty="0" err="1"/>
            <a:t>ứng</a:t>
          </a:r>
          <a:r>
            <a:rPr lang="en-US" dirty="0"/>
            <a:t> </a:t>
          </a:r>
          <a:r>
            <a:rPr lang="en-US" dirty="0" err="1"/>
            <a:t>khả</a:t>
          </a:r>
          <a:r>
            <a:rPr lang="en-US" dirty="0"/>
            <a:t> </a:t>
          </a:r>
          <a:r>
            <a:rPr lang="en-US" dirty="0" err="1"/>
            <a:t>năng</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a:t>
          </a:r>
          <a:r>
            <a:rPr lang="en-US" dirty="0" err="1"/>
            <a:t>realtime</a:t>
          </a:r>
          <a:endParaRPr lang="en-US" dirty="0"/>
        </a:p>
      </dgm:t>
    </dgm:pt>
    <dgm:pt modelId="{2340D8C1-24AB-401F-A1C8-A048FEF7BAC2}" type="parTrans" cxnId="{677FC634-98E7-4E69-9201-3EAA8AE44DB1}">
      <dgm:prSet/>
      <dgm:spPr/>
      <dgm:t>
        <a:bodyPr/>
        <a:lstStyle/>
        <a:p>
          <a:endParaRPr lang="en-US"/>
        </a:p>
      </dgm:t>
    </dgm:pt>
    <dgm:pt modelId="{72D069D4-F6A2-407A-A4A8-D84FE586EE32}" type="sibTrans" cxnId="{677FC634-98E7-4E69-9201-3EAA8AE44DB1}">
      <dgm:prSet/>
      <dgm:spPr/>
      <dgm:t>
        <a:bodyPr/>
        <a:lstStyle/>
        <a:p>
          <a:endParaRPr lang="en-US"/>
        </a:p>
      </dgm:t>
    </dgm:pt>
    <dgm:pt modelId="{CC387430-63F2-4F68-8833-8933408A211E}" type="pres">
      <dgm:prSet presAssocID="{FA90A8B9-9930-4430-BCA0-072F65B351C8}" presName="linear" presStyleCnt="0">
        <dgm:presLayoutVars>
          <dgm:animLvl val="lvl"/>
          <dgm:resizeHandles val="exact"/>
        </dgm:presLayoutVars>
      </dgm:prSet>
      <dgm:spPr/>
    </dgm:pt>
    <dgm:pt modelId="{3D255C5A-4180-4400-AA47-C7EA72BE361D}" type="pres">
      <dgm:prSet presAssocID="{696F08B4-221F-4ED7-A8DE-697AFF97E676}" presName="parentText" presStyleLbl="node1" presStyleIdx="0" presStyleCnt="4" custScaleY="66836">
        <dgm:presLayoutVars>
          <dgm:chMax val="0"/>
          <dgm:bulletEnabled val="1"/>
        </dgm:presLayoutVars>
      </dgm:prSet>
      <dgm:spPr/>
    </dgm:pt>
    <dgm:pt modelId="{F962BB9C-411B-4F9D-8F03-309F8FA041ED}" type="pres">
      <dgm:prSet presAssocID="{48B7EFD7-9619-45F2-BBAF-4B6A96F6A351}" presName="spacer" presStyleCnt="0"/>
      <dgm:spPr/>
    </dgm:pt>
    <dgm:pt modelId="{414BB2CF-C1DE-4199-B4A6-20CC9A0B26D4}" type="pres">
      <dgm:prSet presAssocID="{3AD227EA-6066-46A3-87BB-144B4CB3EB92}" presName="parentText" presStyleLbl="node1" presStyleIdx="1" presStyleCnt="4" custScaleY="59684">
        <dgm:presLayoutVars>
          <dgm:chMax val="0"/>
          <dgm:bulletEnabled val="1"/>
        </dgm:presLayoutVars>
      </dgm:prSet>
      <dgm:spPr/>
    </dgm:pt>
    <dgm:pt modelId="{F61DDC76-74DF-4C2F-A782-F3F84FF31508}" type="pres">
      <dgm:prSet presAssocID="{1BD15411-DE15-44E8-BA5C-AE0D8B348900}" presName="spacer" presStyleCnt="0"/>
      <dgm:spPr/>
    </dgm:pt>
    <dgm:pt modelId="{2851583D-8D65-45D0-A0CC-66C1EE3F4D9A}" type="pres">
      <dgm:prSet presAssocID="{37F16767-DA63-4763-97AF-8BCEA49DBF75}" presName="parentText" presStyleLbl="node1" presStyleIdx="2" presStyleCnt="4" custScaleY="68226">
        <dgm:presLayoutVars>
          <dgm:chMax val="0"/>
          <dgm:bulletEnabled val="1"/>
        </dgm:presLayoutVars>
      </dgm:prSet>
      <dgm:spPr/>
    </dgm:pt>
    <dgm:pt modelId="{8D918BCA-96A7-4967-8251-97D873EC2197}" type="pres">
      <dgm:prSet presAssocID="{0C30807B-F167-41A6-8CFA-A0DCB500ECB8}" presName="spacer" presStyleCnt="0"/>
      <dgm:spPr/>
    </dgm:pt>
    <dgm:pt modelId="{22CAE09A-5D93-4C92-9925-9D88F634D19E}" type="pres">
      <dgm:prSet presAssocID="{8DD1E4C9-9E99-4C47-8DB4-8C81F00CD361}" presName="parentText" presStyleLbl="node1" presStyleIdx="3" presStyleCnt="4" custScaleY="73099" custLinFactNeighborX="8554" custLinFactNeighborY="-13212">
        <dgm:presLayoutVars>
          <dgm:chMax val="0"/>
          <dgm:bulletEnabled val="1"/>
        </dgm:presLayoutVars>
      </dgm:prSet>
      <dgm:spPr/>
    </dgm:pt>
  </dgm:ptLst>
  <dgm:cxnLst>
    <dgm:cxn modelId="{AED6BC10-8ACF-4999-9F02-49E1F9DD1FA4}" type="presOf" srcId="{FA90A8B9-9930-4430-BCA0-072F65B351C8}" destId="{CC387430-63F2-4F68-8833-8933408A211E}" srcOrd="0" destOrd="0" presId="urn:microsoft.com/office/officeart/2005/8/layout/vList2"/>
    <dgm:cxn modelId="{63C12F18-6BCB-4F67-8CB7-8B9F5DF51628}" type="presOf" srcId="{3AD227EA-6066-46A3-87BB-144B4CB3EB92}" destId="{414BB2CF-C1DE-4199-B4A6-20CC9A0B26D4}" srcOrd="0" destOrd="0" presId="urn:microsoft.com/office/officeart/2005/8/layout/vList2"/>
    <dgm:cxn modelId="{677FC634-98E7-4E69-9201-3EAA8AE44DB1}" srcId="{FA90A8B9-9930-4430-BCA0-072F65B351C8}" destId="{8DD1E4C9-9E99-4C47-8DB4-8C81F00CD361}" srcOrd="3" destOrd="0" parTransId="{2340D8C1-24AB-401F-A1C8-A048FEF7BAC2}" sibTransId="{72D069D4-F6A2-407A-A4A8-D84FE586EE32}"/>
    <dgm:cxn modelId="{00125649-E824-4FB2-9FF2-626461CDA1E2}" srcId="{FA90A8B9-9930-4430-BCA0-072F65B351C8}" destId="{696F08B4-221F-4ED7-A8DE-697AFF97E676}" srcOrd="0" destOrd="0" parTransId="{2CEF5D58-0665-4C35-BFDA-60280AA76881}" sibTransId="{48B7EFD7-9619-45F2-BBAF-4B6A96F6A351}"/>
    <dgm:cxn modelId="{AEA84B74-92A6-4591-9694-0E5593C016B3}" type="presOf" srcId="{696F08B4-221F-4ED7-A8DE-697AFF97E676}" destId="{3D255C5A-4180-4400-AA47-C7EA72BE361D}" srcOrd="0" destOrd="0" presId="urn:microsoft.com/office/officeart/2005/8/layout/vList2"/>
    <dgm:cxn modelId="{E6D30E58-16A3-49C6-A8AC-5B810FD527E1}" type="presOf" srcId="{37F16767-DA63-4763-97AF-8BCEA49DBF75}" destId="{2851583D-8D65-45D0-A0CC-66C1EE3F4D9A}" srcOrd="0" destOrd="0" presId="urn:microsoft.com/office/officeart/2005/8/layout/vList2"/>
    <dgm:cxn modelId="{054CB09C-18FB-4122-9263-F28764E2E8B0}" type="presOf" srcId="{8DD1E4C9-9E99-4C47-8DB4-8C81F00CD361}" destId="{22CAE09A-5D93-4C92-9925-9D88F634D19E}" srcOrd="0" destOrd="0" presId="urn:microsoft.com/office/officeart/2005/8/layout/vList2"/>
    <dgm:cxn modelId="{2AE0EEE5-ED6A-4F87-A9F5-80A8CE5212F8}" srcId="{FA90A8B9-9930-4430-BCA0-072F65B351C8}" destId="{3AD227EA-6066-46A3-87BB-144B4CB3EB92}" srcOrd="1" destOrd="0" parTransId="{BCDEF4CF-F4D0-4871-A425-280607CB7B49}" sibTransId="{1BD15411-DE15-44E8-BA5C-AE0D8B348900}"/>
    <dgm:cxn modelId="{9A9DB2F6-4E71-4F99-945D-C11BD926F65C}" srcId="{FA90A8B9-9930-4430-BCA0-072F65B351C8}" destId="{37F16767-DA63-4763-97AF-8BCEA49DBF75}" srcOrd="2" destOrd="0" parTransId="{FB437877-E7A4-40BE-A287-44227E3B4945}" sibTransId="{0C30807B-F167-41A6-8CFA-A0DCB500ECB8}"/>
    <dgm:cxn modelId="{FDBC98D9-FEB4-498F-BE27-C6C728842F53}" type="presParOf" srcId="{CC387430-63F2-4F68-8833-8933408A211E}" destId="{3D255C5A-4180-4400-AA47-C7EA72BE361D}" srcOrd="0" destOrd="0" presId="urn:microsoft.com/office/officeart/2005/8/layout/vList2"/>
    <dgm:cxn modelId="{7B7BEA18-D690-46B9-B073-69D90A9BD116}" type="presParOf" srcId="{CC387430-63F2-4F68-8833-8933408A211E}" destId="{F962BB9C-411B-4F9D-8F03-309F8FA041ED}" srcOrd="1" destOrd="0" presId="urn:microsoft.com/office/officeart/2005/8/layout/vList2"/>
    <dgm:cxn modelId="{1DCDB57C-9724-48BB-948C-76AF175D90B5}" type="presParOf" srcId="{CC387430-63F2-4F68-8833-8933408A211E}" destId="{414BB2CF-C1DE-4199-B4A6-20CC9A0B26D4}" srcOrd="2" destOrd="0" presId="urn:microsoft.com/office/officeart/2005/8/layout/vList2"/>
    <dgm:cxn modelId="{E5342DEA-3149-4F93-B405-1F3A15046DA5}" type="presParOf" srcId="{CC387430-63F2-4F68-8833-8933408A211E}" destId="{F61DDC76-74DF-4C2F-A782-F3F84FF31508}" srcOrd="3" destOrd="0" presId="urn:microsoft.com/office/officeart/2005/8/layout/vList2"/>
    <dgm:cxn modelId="{22345A36-53F7-490A-B43F-CC1210C066A2}" type="presParOf" srcId="{CC387430-63F2-4F68-8833-8933408A211E}" destId="{2851583D-8D65-45D0-A0CC-66C1EE3F4D9A}" srcOrd="4" destOrd="0" presId="urn:microsoft.com/office/officeart/2005/8/layout/vList2"/>
    <dgm:cxn modelId="{8A75A488-B7A0-4BCA-9DF8-3B6DCF95F577}" type="presParOf" srcId="{CC387430-63F2-4F68-8833-8933408A211E}" destId="{8D918BCA-96A7-4967-8251-97D873EC2197}" srcOrd="5" destOrd="0" presId="urn:microsoft.com/office/officeart/2005/8/layout/vList2"/>
    <dgm:cxn modelId="{451BBF7D-2265-489E-BF18-2E1F7197D79F}" type="presParOf" srcId="{CC387430-63F2-4F68-8833-8933408A211E}" destId="{22CAE09A-5D93-4C92-9925-9D88F634D19E}"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0D574-FF1A-4BFF-ADBD-B434ECE3461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E04D49E-32D4-48E4-8A1E-6821C978D881}">
      <dgm:prSet/>
      <dgm:spPr/>
      <dgm:t>
        <a:bodyPr/>
        <a:lstStyle/>
        <a:p>
          <a:pPr rtl="0"/>
          <a:r>
            <a:rPr lang="en-US"/>
            <a:t>Làm thế nào để giám sát các thông số trong hệ thống năng lượng điện mặt trời?</a:t>
          </a:r>
        </a:p>
      </dgm:t>
    </dgm:pt>
    <dgm:pt modelId="{5A63B312-1589-46E1-B16A-57BA773F3215}" type="parTrans" cxnId="{1B956352-82EE-4417-9BA5-517AA326C06C}">
      <dgm:prSet/>
      <dgm:spPr/>
      <dgm:t>
        <a:bodyPr/>
        <a:lstStyle/>
        <a:p>
          <a:endParaRPr lang="en-US"/>
        </a:p>
      </dgm:t>
    </dgm:pt>
    <dgm:pt modelId="{F789106D-31DD-400D-8F53-533B1DFE2F4A}" type="sibTrans" cxnId="{1B956352-82EE-4417-9BA5-517AA326C06C}">
      <dgm:prSet/>
      <dgm:spPr/>
      <dgm:t>
        <a:bodyPr/>
        <a:lstStyle/>
        <a:p>
          <a:endParaRPr lang="en-US"/>
        </a:p>
      </dgm:t>
    </dgm:pt>
    <dgm:pt modelId="{AC785F60-EEF5-4DF8-99FE-F8CBF57F6501}">
      <dgm:prSet/>
      <dgm:spPr/>
      <dgm:t>
        <a:bodyPr/>
        <a:lstStyle/>
        <a:p>
          <a:pPr rtl="0"/>
          <a:r>
            <a:rPr lang="en-US"/>
            <a:t>Làm thế nào để phát hiện kịp thời các sự cố?</a:t>
          </a:r>
        </a:p>
      </dgm:t>
    </dgm:pt>
    <dgm:pt modelId="{F424411B-6FE1-471C-8468-BD4DF7720483}" type="parTrans" cxnId="{B194CE7A-54CF-40F9-98D8-74F8B679F19B}">
      <dgm:prSet/>
      <dgm:spPr/>
      <dgm:t>
        <a:bodyPr/>
        <a:lstStyle/>
        <a:p>
          <a:endParaRPr lang="en-US"/>
        </a:p>
      </dgm:t>
    </dgm:pt>
    <dgm:pt modelId="{EC34AB24-0C80-4007-B1EE-5E651F964432}" type="sibTrans" cxnId="{B194CE7A-54CF-40F9-98D8-74F8B679F19B}">
      <dgm:prSet/>
      <dgm:spPr/>
      <dgm:t>
        <a:bodyPr/>
        <a:lstStyle/>
        <a:p>
          <a:endParaRPr lang="en-US"/>
        </a:p>
      </dgm:t>
    </dgm:pt>
    <dgm:pt modelId="{345D6AD0-96D6-4ED8-9CF1-950C6F829734}">
      <dgm:prSet/>
      <dgm:spPr/>
      <dgm:t>
        <a:bodyPr/>
        <a:lstStyle/>
        <a:p>
          <a:pPr rtl="0"/>
          <a:r>
            <a:rPr lang="en-US"/>
            <a:t>Làm thế nào để chủ đầu tư nhìn thấy được lợi ích kinh tế của công trình mình đầu tư?</a:t>
          </a:r>
        </a:p>
      </dgm:t>
    </dgm:pt>
    <dgm:pt modelId="{A72BF7FD-1B3D-4095-8BA9-FB786B95A76D}" type="parTrans" cxnId="{AAF0F4E6-4B09-4C86-A5D9-15005FF512F0}">
      <dgm:prSet/>
      <dgm:spPr/>
      <dgm:t>
        <a:bodyPr/>
        <a:lstStyle/>
        <a:p>
          <a:endParaRPr lang="en-US"/>
        </a:p>
      </dgm:t>
    </dgm:pt>
    <dgm:pt modelId="{9D8A577F-F7C0-4E2F-BC03-BBF3B6C9849F}" type="sibTrans" cxnId="{AAF0F4E6-4B09-4C86-A5D9-15005FF512F0}">
      <dgm:prSet/>
      <dgm:spPr/>
      <dgm:t>
        <a:bodyPr/>
        <a:lstStyle/>
        <a:p>
          <a:endParaRPr lang="en-US"/>
        </a:p>
      </dgm:t>
    </dgm:pt>
    <dgm:pt modelId="{62269440-6D3C-49FB-B2A9-CD653D9FCEC7}" type="pres">
      <dgm:prSet presAssocID="{8710D574-FF1A-4BFF-ADBD-B434ECE3461B}" presName="linearFlow" presStyleCnt="0">
        <dgm:presLayoutVars>
          <dgm:dir/>
          <dgm:resizeHandles val="exact"/>
        </dgm:presLayoutVars>
      </dgm:prSet>
      <dgm:spPr/>
    </dgm:pt>
    <dgm:pt modelId="{74727622-E9B1-42F7-86EF-4C0D2E3D0862}" type="pres">
      <dgm:prSet presAssocID="{2E04D49E-32D4-48E4-8A1E-6821C978D881}" presName="composite" presStyleCnt="0"/>
      <dgm:spPr/>
    </dgm:pt>
    <dgm:pt modelId="{080B86BB-A194-44F0-B271-C4C02E25560A}" type="pres">
      <dgm:prSet presAssocID="{2E04D49E-32D4-48E4-8A1E-6821C978D881}" presName="imgShp" presStyleLbl="fgImgPlace1" presStyleIdx="0" presStyleCnt="3" custLinFactNeighborX="-99271" custLinFactNeighborY="-18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8709E1C-C7B4-43A6-A668-5C06227616F4}" type="pres">
      <dgm:prSet presAssocID="{2E04D49E-32D4-48E4-8A1E-6821C978D881}" presName="txShp" presStyleLbl="node1" presStyleIdx="0" presStyleCnt="3" custScaleX="138901">
        <dgm:presLayoutVars>
          <dgm:bulletEnabled val="1"/>
        </dgm:presLayoutVars>
      </dgm:prSet>
      <dgm:spPr/>
    </dgm:pt>
    <dgm:pt modelId="{A522C451-5B9F-4A05-A9F4-3F045442F6F6}" type="pres">
      <dgm:prSet presAssocID="{F789106D-31DD-400D-8F53-533B1DFE2F4A}" presName="spacing" presStyleCnt="0"/>
      <dgm:spPr/>
    </dgm:pt>
    <dgm:pt modelId="{F4E2D268-F42E-4E1B-8C6C-45F1D517A653}" type="pres">
      <dgm:prSet presAssocID="{AC785F60-EEF5-4DF8-99FE-F8CBF57F6501}" presName="composite" presStyleCnt="0"/>
      <dgm:spPr/>
    </dgm:pt>
    <dgm:pt modelId="{CFC11355-EAFA-4698-A69B-79E2D0791B67}" type="pres">
      <dgm:prSet presAssocID="{AC785F60-EEF5-4DF8-99FE-F8CBF57F6501}" presName="imgShp" presStyleLbl="fgImgPlace1" presStyleIdx="1" presStyleCnt="3" custLinFactNeighborX="-99271" custLinFactNeighborY="-401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22DC597-BC96-40AD-B3B5-A73A5322B0DE}" type="pres">
      <dgm:prSet presAssocID="{AC785F60-EEF5-4DF8-99FE-F8CBF57F6501}" presName="txShp" presStyleLbl="node1" presStyleIdx="1" presStyleCnt="3" custScaleX="138224">
        <dgm:presLayoutVars>
          <dgm:bulletEnabled val="1"/>
        </dgm:presLayoutVars>
      </dgm:prSet>
      <dgm:spPr/>
    </dgm:pt>
    <dgm:pt modelId="{E44C0F6F-E480-42E5-B818-FF7E7CCB22C4}" type="pres">
      <dgm:prSet presAssocID="{EC34AB24-0C80-4007-B1EE-5E651F964432}" presName="spacing" presStyleCnt="0"/>
      <dgm:spPr/>
    </dgm:pt>
    <dgm:pt modelId="{D22FB3B3-D770-4EEA-B189-1D6089F9A5A8}" type="pres">
      <dgm:prSet presAssocID="{345D6AD0-96D6-4ED8-9CF1-950C6F829734}" presName="composite" presStyleCnt="0"/>
      <dgm:spPr/>
    </dgm:pt>
    <dgm:pt modelId="{A3E64E20-C6E6-4306-8065-0457678028B8}" type="pres">
      <dgm:prSet presAssocID="{345D6AD0-96D6-4ED8-9CF1-950C6F829734}" presName="imgShp" presStyleLbl="fgImgPlace1" presStyleIdx="2" presStyleCnt="3" custLinFactNeighborX="-99271" custLinFactNeighborY="116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26A21EC4-5CC6-4EF1-8320-13E32793B11C}" type="pres">
      <dgm:prSet presAssocID="{345D6AD0-96D6-4ED8-9CF1-950C6F829734}" presName="txShp" presStyleLbl="node1" presStyleIdx="2" presStyleCnt="3" custScaleX="138224">
        <dgm:presLayoutVars>
          <dgm:bulletEnabled val="1"/>
        </dgm:presLayoutVars>
      </dgm:prSet>
      <dgm:spPr/>
    </dgm:pt>
  </dgm:ptLst>
  <dgm:cxnLst>
    <dgm:cxn modelId="{7E7D5A23-CAC5-43FC-9F67-032FD43426C3}" type="presOf" srcId="{8710D574-FF1A-4BFF-ADBD-B434ECE3461B}" destId="{62269440-6D3C-49FB-B2A9-CD653D9FCEC7}" srcOrd="0" destOrd="0" presId="urn:microsoft.com/office/officeart/2005/8/layout/vList3"/>
    <dgm:cxn modelId="{1B956352-82EE-4417-9BA5-517AA326C06C}" srcId="{8710D574-FF1A-4BFF-ADBD-B434ECE3461B}" destId="{2E04D49E-32D4-48E4-8A1E-6821C978D881}" srcOrd="0" destOrd="0" parTransId="{5A63B312-1589-46E1-B16A-57BA773F3215}" sibTransId="{F789106D-31DD-400D-8F53-533B1DFE2F4A}"/>
    <dgm:cxn modelId="{A217F874-BC7D-4A11-90A4-E4984C1A61A2}" type="presOf" srcId="{2E04D49E-32D4-48E4-8A1E-6821C978D881}" destId="{78709E1C-C7B4-43A6-A668-5C06227616F4}" srcOrd="0" destOrd="0" presId="urn:microsoft.com/office/officeart/2005/8/layout/vList3"/>
    <dgm:cxn modelId="{B194CE7A-54CF-40F9-98D8-74F8B679F19B}" srcId="{8710D574-FF1A-4BFF-ADBD-B434ECE3461B}" destId="{AC785F60-EEF5-4DF8-99FE-F8CBF57F6501}" srcOrd="1" destOrd="0" parTransId="{F424411B-6FE1-471C-8468-BD4DF7720483}" sibTransId="{EC34AB24-0C80-4007-B1EE-5E651F964432}"/>
    <dgm:cxn modelId="{C728349E-97F9-4478-942C-B32B0D767F7B}" type="presOf" srcId="{AC785F60-EEF5-4DF8-99FE-F8CBF57F6501}" destId="{922DC597-BC96-40AD-B3B5-A73A5322B0DE}" srcOrd="0" destOrd="0" presId="urn:microsoft.com/office/officeart/2005/8/layout/vList3"/>
    <dgm:cxn modelId="{4A5F84CF-D6BF-45DC-B546-907C2EF92FE3}" type="presOf" srcId="{345D6AD0-96D6-4ED8-9CF1-950C6F829734}" destId="{26A21EC4-5CC6-4EF1-8320-13E32793B11C}" srcOrd="0" destOrd="0" presId="urn:microsoft.com/office/officeart/2005/8/layout/vList3"/>
    <dgm:cxn modelId="{AAF0F4E6-4B09-4C86-A5D9-15005FF512F0}" srcId="{8710D574-FF1A-4BFF-ADBD-B434ECE3461B}" destId="{345D6AD0-96D6-4ED8-9CF1-950C6F829734}" srcOrd="2" destOrd="0" parTransId="{A72BF7FD-1B3D-4095-8BA9-FB786B95A76D}" sibTransId="{9D8A577F-F7C0-4E2F-BC03-BBF3B6C9849F}"/>
    <dgm:cxn modelId="{A08F04E1-A785-4E27-978E-A43CED924D48}" type="presParOf" srcId="{62269440-6D3C-49FB-B2A9-CD653D9FCEC7}" destId="{74727622-E9B1-42F7-86EF-4C0D2E3D0862}" srcOrd="0" destOrd="0" presId="urn:microsoft.com/office/officeart/2005/8/layout/vList3"/>
    <dgm:cxn modelId="{591D1DB3-564E-46A7-92ED-D93298C579C4}" type="presParOf" srcId="{74727622-E9B1-42F7-86EF-4C0D2E3D0862}" destId="{080B86BB-A194-44F0-B271-C4C02E25560A}" srcOrd="0" destOrd="0" presId="urn:microsoft.com/office/officeart/2005/8/layout/vList3"/>
    <dgm:cxn modelId="{5EDB6471-CBC3-469D-90DA-131D10639E28}" type="presParOf" srcId="{74727622-E9B1-42F7-86EF-4C0D2E3D0862}" destId="{78709E1C-C7B4-43A6-A668-5C06227616F4}" srcOrd="1" destOrd="0" presId="urn:microsoft.com/office/officeart/2005/8/layout/vList3"/>
    <dgm:cxn modelId="{0EAF8BFC-5820-41CA-8982-22EF282114E8}" type="presParOf" srcId="{62269440-6D3C-49FB-B2A9-CD653D9FCEC7}" destId="{A522C451-5B9F-4A05-A9F4-3F045442F6F6}" srcOrd="1" destOrd="0" presId="urn:microsoft.com/office/officeart/2005/8/layout/vList3"/>
    <dgm:cxn modelId="{20B67171-7D91-4593-B8AE-7703434E2D9E}" type="presParOf" srcId="{62269440-6D3C-49FB-B2A9-CD653D9FCEC7}" destId="{F4E2D268-F42E-4E1B-8C6C-45F1D517A653}" srcOrd="2" destOrd="0" presId="urn:microsoft.com/office/officeart/2005/8/layout/vList3"/>
    <dgm:cxn modelId="{E3714D0D-C9A6-4298-849F-77B902DE4A4B}" type="presParOf" srcId="{F4E2D268-F42E-4E1B-8C6C-45F1D517A653}" destId="{CFC11355-EAFA-4698-A69B-79E2D0791B67}" srcOrd="0" destOrd="0" presId="urn:microsoft.com/office/officeart/2005/8/layout/vList3"/>
    <dgm:cxn modelId="{8EF85B64-70AF-415A-BDD2-3E7DF8CB68F7}" type="presParOf" srcId="{F4E2D268-F42E-4E1B-8C6C-45F1D517A653}" destId="{922DC597-BC96-40AD-B3B5-A73A5322B0DE}" srcOrd="1" destOrd="0" presId="urn:microsoft.com/office/officeart/2005/8/layout/vList3"/>
    <dgm:cxn modelId="{007B4D76-541E-4EC6-B223-3E4A93386513}" type="presParOf" srcId="{62269440-6D3C-49FB-B2A9-CD653D9FCEC7}" destId="{E44C0F6F-E480-42E5-B818-FF7E7CCB22C4}" srcOrd="3" destOrd="0" presId="urn:microsoft.com/office/officeart/2005/8/layout/vList3"/>
    <dgm:cxn modelId="{DA0AA41D-2261-469B-813E-56E98934B7BD}" type="presParOf" srcId="{62269440-6D3C-49FB-B2A9-CD653D9FCEC7}" destId="{D22FB3B3-D770-4EEA-B189-1D6089F9A5A8}" srcOrd="4" destOrd="0" presId="urn:microsoft.com/office/officeart/2005/8/layout/vList3"/>
    <dgm:cxn modelId="{4BF75E9D-3136-4FD5-8EE9-5AD1277FF6F3}" type="presParOf" srcId="{D22FB3B3-D770-4EEA-B189-1D6089F9A5A8}" destId="{A3E64E20-C6E6-4306-8065-0457678028B8}" srcOrd="0" destOrd="0" presId="urn:microsoft.com/office/officeart/2005/8/layout/vList3"/>
    <dgm:cxn modelId="{96B1EAE7-A098-417A-8062-B5A65AB99744}" type="presParOf" srcId="{D22FB3B3-D770-4EEA-B189-1D6089F9A5A8}" destId="{26A21EC4-5CC6-4EF1-8320-13E32793B11C}"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43BE0B-98B3-4BA3-BC61-DBD92AE3C61D}"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en-US"/>
        </a:p>
      </dgm:t>
    </dgm:pt>
    <dgm:pt modelId="{DA833F89-864F-4334-9C16-0230A9480FAF}">
      <dgm:prSet/>
      <dgm:spPr/>
      <dgm:t>
        <a:bodyPr/>
        <a:lstStyle/>
        <a:p>
          <a:pPr rtl="0"/>
          <a:r>
            <a:rPr lang="en-US"/>
            <a:t>Giải pháp: Xây dựng một nền tảng giám sát các hệ thống năng lượng điện mặt trời.</a:t>
          </a:r>
        </a:p>
      </dgm:t>
    </dgm:pt>
    <dgm:pt modelId="{1C5C199A-EAC7-47E3-B921-E062D927D71C}" type="parTrans" cxnId="{4254D185-AB42-4241-8B37-2D398E210437}">
      <dgm:prSet/>
      <dgm:spPr/>
      <dgm:t>
        <a:bodyPr/>
        <a:lstStyle/>
        <a:p>
          <a:endParaRPr lang="en-US"/>
        </a:p>
      </dgm:t>
    </dgm:pt>
    <dgm:pt modelId="{8B9E4194-281A-4B9E-8CDC-0B8821645A77}" type="sibTrans" cxnId="{4254D185-AB42-4241-8B37-2D398E210437}">
      <dgm:prSet/>
      <dgm:spPr/>
      <dgm:t>
        <a:bodyPr/>
        <a:lstStyle/>
        <a:p>
          <a:endParaRPr lang="en-US"/>
        </a:p>
      </dgm:t>
    </dgm:pt>
    <dgm:pt modelId="{CFCEB1C8-A063-4652-A735-B6B7235A9B30}" type="pres">
      <dgm:prSet presAssocID="{7543BE0B-98B3-4BA3-BC61-DBD92AE3C61D}" presName="linearFlow" presStyleCnt="0">
        <dgm:presLayoutVars>
          <dgm:dir/>
          <dgm:resizeHandles val="exact"/>
        </dgm:presLayoutVars>
      </dgm:prSet>
      <dgm:spPr/>
    </dgm:pt>
    <dgm:pt modelId="{08BF60B3-984A-447A-B551-F57E169C3CD5}" type="pres">
      <dgm:prSet presAssocID="{DA833F89-864F-4334-9C16-0230A9480FAF}" presName="composite" presStyleCnt="0"/>
      <dgm:spPr/>
    </dgm:pt>
    <dgm:pt modelId="{D5EC7C06-D3DA-45A7-9329-9E4B3F4F63B5}" type="pres">
      <dgm:prSet presAssocID="{DA833F89-864F-4334-9C16-0230A9480FAF}" presName="imgShp" presStyleLbl="fgImgPlace1" presStyleIdx="0" presStyleCnt="1" custLinFactX="-31172" custLinFactNeighborX="-100000" custLinFactNeighborY="9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 b="-3000"/>
          </a:stretch>
        </a:blipFill>
      </dgm:spPr>
    </dgm:pt>
    <dgm:pt modelId="{D0FDB279-B2BA-4352-9D65-0BE924C9BEA4}" type="pres">
      <dgm:prSet presAssocID="{DA833F89-864F-4334-9C16-0230A9480FAF}" presName="txShp" presStyleLbl="node1" presStyleIdx="0" presStyleCnt="1" custScaleX="150376" custScaleY="100098" custLinFactNeighborX="53396" custLinFactNeighborY="3736">
        <dgm:presLayoutVars>
          <dgm:bulletEnabled val="1"/>
        </dgm:presLayoutVars>
      </dgm:prSet>
      <dgm:spPr/>
    </dgm:pt>
  </dgm:ptLst>
  <dgm:cxnLst>
    <dgm:cxn modelId="{E0D73E34-280A-4C58-A57C-6D70680E4CCB}" type="presOf" srcId="{DA833F89-864F-4334-9C16-0230A9480FAF}" destId="{D0FDB279-B2BA-4352-9D65-0BE924C9BEA4}" srcOrd="0" destOrd="0" presId="urn:microsoft.com/office/officeart/2005/8/layout/vList3"/>
    <dgm:cxn modelId="{5807623A-90F2-40F6-A2A8-D4F31E68E485}" type="presOf" srcId="{7543BE0B-98B3-4BA3-BC61-DBD92AE3C61D}" destId="{CFCEB1C8-A063-4652-A735-B6B7235A9B30}" srcOrd="0" destOrd="0" presId="urn:microsoft.com/office/officeart/2005/8/layout/vList3"/>
    <dgm:cxn modelId="{4254D185-AB42-4241-8B37-2D398E210437}" srcId="{7543BE0B-98B3-4BA3-BC61-DBD92AE3C61D}" destId="{DA833F89-864F-4334-9C16-0230A9480FAF}" srcOrd="0" destOrd="0" parTransId="{1C5C199A-EAC7-47E3-B921-E062D927D71C}" sibTransId="{8B9E4194-281A-4B9E-8CDC-0B8821645A77}"/>
    <dgm:cxn modelId="{08A7ECA7-0BC8-44A6-BE06-CEDB9A6482B9}" type="presParOf" srcId="{CFCEB1C8-A063-4652-A735-B6B7235A9B30}" destId="{08BF60B3-984A-447A-B551-F57E169C3CD5}" srcOrd="0" destOrd="0" presId="urn:microsoft.com/office/officeart/2005/8/layout/vList3"/>
    <dgm:cxn modelId="{B56570CA-F95E-4786-B877-2029DC757ECC}" type="presParOf" srcId="{08BF60B3-984A-447A-B551-F57E169C3CD5}" destId="{D5EC7C06-D3DA-45A7-9329-9E4B3F4F63B5}" srcOrd="0" destOrd="0" presId="urn:microsoft.com/office/officeart/2005/8/layout/vList3"/>
    <dgm:cxn modelId="{3C52BBD9-2EBA-4E78-A477-09A1AD2DF9FF}" type="presParOf" srcId="{08BF60B3-984A-447A-B551-F57E169C3CD5}" destId="{D0FDB279-B2BA-4352-9D65-0BE924C9BEA4}" srcOrd="1" destOrd="0" presId="urn:microsoft.com/office/officeart/2005/8/layout/vLis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377CB8-2716-426A-8C1C-44CAAABD3CC5}"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94DBB898-F510-4496-9883-43BD6DCCC601}">
      <dgm:prSet phldrT="[Text]" custT="1"/>
      <dgm:spPr/>
      <dgm:t>
        <a:bodyPr/>
        <a:lstStyle/>
        <a:p>
          <a:r>
            <a:rPr lang="en-US" sz="3600"/>
            <a:t>Gateway</a:t>
          </a:r>
        </a:p>
      </dgm:t>
    </dgm:pt>
    <dgm:pt modelId="{936E8F18-40F3-4D1B-A870-2E2CC7397BE8}" type="parTrans" cxnId="{175F0EC1-2102-4B01-8498-19BADF0D2E14}">
      <dgm:prSet/>
      <dgm:spPr/>
      <dgm:t>
        <a:bodyPr/>
        <a:lstStyle/>
        <a:p>
          <a:endParaRPr lang="en-US"/>
        </a:p>
      </dgm:t>
    </dgm:pt>
    <dgm:pt modelId="{1F3DB9B9-7721-442A-B96E-C3FE9B5A0610}" type="sibTrans" cxnId="{175F0EC1-2102-4B01-8498-19BADF0D2E14}">
      <dgm:prSet/>
      <dgm:spPr/>
      <dgm:t>
        <a:bodyPr/>
        <a:lstStyle/>
        <a:p>
          <a:endParaRPr lang="en-US"/>
        </a:p>
      </dgm:t>
    </dgm:pt>
    <dgm:pt modelId="{9C3BA468-0ED1-4D4C-A395-7347B8F9DF83}">
      <dgm:prSet phldrT="[Text]"/>
      <dgm:spPr/>
      <dgm:t>
        <a:bodyPr/>
        <a:lstStyle/>
        <a:p>
          <a:r>
            <a:rPr lang="en-US"/>
            <a:t>Thu thập dữ liệu</a:t>
          </a:r>
        </a:p>
      </dgm:t>
    </dgm:pt>
    <dgm:pt modelId="{E22D7F74-8AF0-43AA-B669-9F97A160C273}" type="parTrans" cxnId="{B602A2B1-455D-4E65-917D-921394AC28B7}">
      <dgm:prSet/>
      <dgm:spPr/>
      <dgm:t>
        <a:bodyPr/>
        <a:lstStyle/>
        <a:p>
          <a:endParaRPr lang="en-US"/>
        </a:p>
      </dgm:t>
    </dgm:pt>
    <dgm:pt modelId="{EB631A44-741C-45A8-A0BF-1D760FDBB1F7}" type="sibTrans" cxnId="{B602A2B1-455D-4E65-917D-921394AC28B7}">
      <dgm:prSet/>
      <dgm:spPr/>
      <dgm:t>
        <a:bodyPr/>
        <a:lstStyle/>
        <a:p>
          <a:endParaRPr lang="en-US"/>
        </a:p>
      </dgm:t>
    </dgm:pt>
    <dgm:pt modelId="{F7A68F31-496D-4496-B2BC-6C4C978CA838}">
      <dgm:prSet phldrT="[Text]"/>
      <dgm:spPr/>
      <dgm:t>
        <a:bodyPr/>
        <a:lstStyle/>
        <a:p>
          <a:r>
            <a:rPr lang="en-US"/>
            <a:t>Gửi dữ liệu lên server</a:t>
          </a:r>
        </a:p>
      </dgm:t>
    </dgm:pt>
    <dgm:pt modelId="{38CCFCF2-9647-4873-BACA-F70D2AA1A53C}" type="parTrans" cxnId="{2D1C9605-39CD-4241-B730-568CB6DF8F80}">
      <dgm:prSet/>
      <dgm:spPr/>
      <dgm:t>
        <a:bodyPr/>
        <a:lstStyle/>
        <a:p>
          <a:endParaRPr lang="en-US"/>
        </a:p>
      </dgm:t>
    </dgm:pt>
    <dgm:pt modelId="{84047297-BABA-4AA7-B132-F6B053ED1582}" type="sibTrans" cxnId="{2D1C9605-39CD-4241-B730-568CB6DF8F80}">
      <dgm:prSet/>
      <dgm:spPr/>
      <dgm:t>
        <a:bodyPr/>
        <a:lstStyle/>
        <a:p>
          <a:endParaRPr lang="en-US"/>
        </a:p>
      </dgm:t>
    </dgm:pt>
    <dgm:pt modelId="{8F3EE580-FD46-4984-BFEA-79E260572E94}">
      <dgm:prSet phldrT="[Text]"/>
      <dgm:spPr/>
      <dgm:t>
        <a:bodyPr/>
        <a:lstStyle/>
        <a:p>
          <a:r>
            <a:rPr lang="en-US"/>
            <a:t>Trực quan hoá dữ liệu</a:t>
          </a:r>
        </a:p>
      </dgm:t>
    </dgm:pt>
    <dgm:pt modelId="{A22AC38C-6DB1-4C8F-931A-E45C88BC3AB5}" type="parTrans" cxnId="{C81C6374-959B-4178-AFF6-582450D5F99C}">
      <dgm:prSet/>
      <dgm:spPr/>
      <dgm:t>
        <a:bodyPr/>
        <a:lstStyle/>
        <a:p>
          <a:endParaRPr lang="en-US"/>
        </a:p>
      </dgm:t>
    </dgm:pt>
    <dgm:pt modelId="{7B485A7A-C73C-45BB-BDFD-2888BF022581}" type="sibTrans" cxnId="{C81C6374-959B-4178-AFF6-582450D5F99C}">
      <dgm:prSet/>
      <dgm:spPr/>
      <dgm:t>
        <a:bodyPr/>
        <a:lstStyle/>
        <a:p>
          <a:endParaRPr lang="en-US"/>
        </a:p>
      </dgm:t>
    </dgm:pt>
    <dgm:pt modelId="{BBC17B86-B491-4D33-8EC2-2368A8A9D0B4}">
      <dgm:prSet phldrT="[Text]"/>
      <dgm:spPr/>
      <dgm:t>
        <a:bodyPr/>
        <a:lstStyle/>
        <a:p>
          <a:r>
            <a:rPr lang="en-US"/>
            <a:t>Cung cấp các tương tác người dùng</a:t>
          </a:r>
        </a:p>
      </dgm:t>
    </dgm:pt>
    <dgm:pt modelId="{3B2CAD7C-CA96-4375-93AB-818A4B5954AC}" type="parTrans" cxnId="{13EF8965-2566-4886-A3F2-6A463CBDF993}">
      <dgm:prSet/>
      <dgm:spPr/>
      <dgm:t>
        <a:bodyPr/>
        <a:lstStyle/>
        <a:p>
          <a:endParaRPr lang="en-US"/>
        </a:p>
      </dgm:t>
    </dgm:pt>
    <dgm:pt modelId="{4BB79285-7A91-496C-B38E-6B397A7F5A29}" type="sibTrans" cxnId="{13EF8965-2566-4886-A3F2-6A463CBDF993}">
      <dgm:prSet/>
      <dgm:spPr/>
      <dgm:t>
        <a:bodyPr/>
        <a:lstStyle/>
        <a:p>
          <a:endParaRPr lang="en-US"/>
        </a:p>
      </dgm:t>
    </dgm:pt>
    <dgm:pt modelId="{BF4D3CFE-15AA-4C06-A8CD-65CEA7402262}">
      <dgm:prSet phldrT="[Text]" custT="1"/>
      <dgm:spPr/>
      <dgm:t>
        <a:bodyPr/>
        <a:lstStyle/>
        <a:p>
          <a:r>
            <a:rPr lang="en-US" sz="3600"/>
            <a:t>Ứng dụng web</a:t>
          </a:r>
        </a:p>
      </dgm:t>
    </dgm:pt>
    <dgm:pt modelId="{4219DD13-DA8D-4EC0-9E74-BD5F9B7142BB}" type="sibTrans" cxnId="{0CA43A4E-160E-4037-B051-E1F16A252404}">
      <dgm:prSet/>
      <dgm:spPr/>
      <dgm:t>
        <a:bodyPr/>
        <a:lstStyle/>
        <a:p>
          <a:endParaRPr lang="en-US"/>
        </a:p>
      </dgm:t>
    </dgm:pt>
    <dgm:pt modelId="{3F5B5BC7-66D2-42F5-9CC7-ED22E307774F}" type="parTrans" cxnId="{0CA43A4E-160E-4037-B051-E1F16A252404}">
      <dgm:prSet/>
      <dgm:spPr/>
      <dgm:t>
        <a:bodyPr/>
        <a:lstStyle/>
        <a:p>
          <a:endParaRPr lang="en-US"/>
        </a:p>
      </dgm:t>
    </dgm:pt>
    <dgm:pt modelId="{02E1CC47-CE96-4666-976E-2ABAADBFD907}" type="pres">
      <dgm:prSet presAssocID="{D4377CB8-2716-426A-8C1C-44CAAABD3CC5}" presName="Name0" presStyleCnt="0">
        <dgm:presLayoutVars>
          <dgm:dir/>
          <dgm:animLvl val="lvl"/>
          <dgm:resizeHandles/>
        </dgm:presLayoutVars>
      </dgm:prSet>
      <dgm:spPr/>
    </dgm:pt>
    <dgm:pt modelId="{4C515A43-63D4-4A9B-AAA6-5A15CBB7EF80}" type="pres">
      <dgm:prSet presAssocID="{94DBB898-F510-4496-9883-43BD6DCCC601}" presName="linNode" presStyleCnt="0"/>
      <dgm:spPr/>
    </dgm:pt>
    <dgm:pt modelId="{DA945E2D-FA79-4122-83FD-723B0484D50D}" type="pres">
      <dgm:prSet presAssocID="{94DBB898-F510-4496-9883-43BD6DCCC601}" presName="parentShp" presStyleLbl="node1" presStyleIdx="0" presStyleCnt="2" custScaleY="58456">
        <dgm:presLayoutVars>
          <dgm:bulletEnabled val="1"/>
        </dgm:presLayoutVars>
      </dgm:prSet>
      <dgm:spPr/>
    </dgm:pt>
    <dgm:pt modelId="{A0DBE56A-6A56-4826-B3B3-52FB4476CE07}" type="pres">
      <dgm:prSet presAssocID="{94DBB898-F510-4496-9883-43BD6DCCC601}" presName="childShp" presStyleLbl="bgAccFollowNode1" presStyleIdx="0" presStyleCnt="2" custScaleY="48421">
        <dgm:presLayoutVars>
          <dgm:bulletEnabled val="1"/>
        </dgm:presLayoutVars>
      </dgm:prSet>
      <dgm:spPr/>
    </dgm:pt>
    <dgm:pt modelId="{C6563D94-BAEF-4752-8D5E-4B1272B48CF4}" type="pres">
      <dgm:prSet presAssocID="{1F3DB9B9-7721-442A-B96E-C3FE9B5A0610}" presName="spacing" presStyleCnt="0"/>
      <dgm:spPr/>
    </dgm:pt>
    <dgm:pt modelId="{7AC55845-B5E6-48F7-B49B-2A176B66563D}" type="pres">
      <dgm:prSet presAssocID="{BF4D3CFE-15AA-4C06-A8CD-65CEA7402262}" presName="linNode" presStyleCnt="0"/>
      <dgm:spPr/>
    </dgm:pt>
    <dgm:pt modelId="{3B8AB011-E105-4B53-8112-455554B6CD6F}" type="pres">
      <dgm:prSet presAssocID="{BF4D3CFE-15AA-4C06-A8CD-65CEA7402262}" presName="parentShp" presStyleLbl="node1" presStyleIdx="1" presStyleCnt="2" custScaleY="55095" custLinFactNeighborY="379">
        <dgm:presLayoutVars>
          <dgm:bulletEnabled val="1"/>
        </dgm:presLayoutVars>
      </dgm:prSet>
      <dgm:spPr/>
    </dgm:pt>
    <dgm:pt modelId="{AEF37106-5864-43E7-B84C-BEDED09BAB00}" type="pres">
      <dgm:prSet presAssocID="{BF4D3CFE-15AA-4C06-A8CD-65CEA7402262}" presName="childShp" presStyleLbl="bgAccFollowNode1" presStyleIdx="1" presStyleCnt="2" custScaleY="44573" custLinFactNeighborX="0" custLinFactNeighborY="5266">
        <dgm:presLayoutVars>
          <dgm:bulletEnabled val="1"/>
        </dgm:presLayoutVars>
      </dgm:prSet>
      <dgm:spPr/>
    </dgm:pt>
  </dgm:ptLst>
  <dgm:cxnLst>
    <dgm:cxn modelId="{2D1C9605-39CD-4241-B730-568CB6DF8F80}" srcId="{94DBB898-F510-4496-9883-43BD6DCCC601}" destId="{F7A68F31-496D-4496-B2BC-6C4C978CA838}" srcOrd="1" destOrd="0" parTransId="{38CCFCF2-9647-4873-BACA-F70D2AA1A53C}" sibTransId="{84047297-BABA-4AA7-B132-F6B053ED1582}"/>
    <dgm:cxn modelId="{3038D42B-4A8C-4AAC-979F-947221CC653B}" type="presOf" srcId="{94DBB898-F510-4496-9883-43BD6DCCC601}" destId="{DA945E2D-FA79-4122-83FD-723B0484D50D}" srcOrd="0" destOrd="0" presId="urn:microsoft.com/office/officeart/2005/8/layout/vList6"/>
    <dgm:cxn modelId="{DE5C5C5B-95E5-4C15-89D9-623F2D450EA6}" type="presOf" srcId="{8F3EE580-FD46-4984-BFEA-79E260572E94}" destId="{AEF37106-5864-43E7-B84C-BEDED09BAB00}" srcOrd="0" destOrd="0" presId="urn:microsoft.com/office/officeart/2005/8/layout/vList6"/>
    <dgm:cxn modelId="{248C425E-4683-46D4-921D-000076B37D0F}" type="presOf" srcId="{BF4D3CFE-15AA-4C06-A8CD-65CEA7402262}" destId="{3B8AB011-E105-4B53-8112-455554B6CD6F}" srcOrd="0" destOrd="0" presId="urn:microsoft.com/office/officeart/2005/8/layout/vList6"/>
    <dgm:cxn modelId="{13EF8965-2566-4886-A3F2-6A463CBDF993}" srcId="{BF4D3CFE-15AA-4C06-A8CD-65CEA7402262}" destId="{BBC17B86-B491-4D33-8EC2-2368A8A9D0B4}" srcOrd="1" destOrd="0" parTransId="{3B2CAD7C-CA96-4375-93AB-818A4B5954AC}" sibTransId="{4BB79285-7A91-496C-B38E-6B397A7F5A29}"/>
    <dgm:cxn modelId="{90C9A16A-6772-422E-8904-B851B0CB7A2D}" type="presOf" srcId="{D4377CB8-2716-426A-8C1C-44CAAABD3CC5}" destId="{02E1CC47-CE96-4666-976E-2ABAADBFD907}" srcOrd="0" destOrd="0" presId="urn:microsoft.com/office/officeart/2005/8/layout/vList6"/>
    <dgm:cxn modelId="{0CA43A4E-160E-4037-B051-E1F16A252404}" srcId="{D4377CB8-2716-426A-8C1C-44CAAABD3CC5}" destId="{BF4D3CFE-15AA-4C06-A8CD-65CEA7402262}" srcOrd="1" destOrd="0" parTransId="{3F5B5BC7-66D2-42F5-9CC7-ED22E307774F}" sibTransId="{4219DD13-DA8D-4EC0-9E74-BD5F9B7142BB}"/>
    <dgm:cxn modelId="{C81C6374-959B-4178-AFF6-582450D5F99C}" srcId="{BF4D3CFE-15AA-4C06-A8CD-65CEA7402262}" destId="{8F3EE580-FD46-4984-BFEA-79E260572E94}" srcOrd="0" destOrd="0" parTransId="{A22AC38C-6DB1-4C8F-931A-E45C88BC3AB5}" sibTransId="{7B485A7A-C73C-45BB-BDFD-2888BF022581}"/>
    <dgm:cxn modelId="{04586888-3618-4426-B10D-0C418DB9BCE4}" type="presOf" srcId="{9C3BA468-0ED1-4D4C-A395-7347B8F9DF83}" destId="{A0DBE56A-6A56-4826-B3B3-52FB4476CE07}" srcOrd="0" destOrd="0" presId="urn:microsoft.com/office/officeart/2005/8/layout/vList6"/>
    <dgm:cxn modelId="{CA0181A8-2504-4127-812C-7F70B86B15F6}" type="presOf" srcId="{BBC17B86-B491-4D33-8EC2-2368A8A9D0B4}" destId="{AEF37106-5864-43E7-B84C-BEDED09BAB00}" srcOrd="0" destOrd="1" presId="urn:microsoft.com/office/officeart/2005/8/layout/vList6"/>
    <dgm:cxn modelId="{816552AD-7161-4F21-9CC6-0FB87EECA50B}" type="presOf" srcId="{F7A68F31-496D-4496-B2BC-6C4C978CA838}" destId="{A0DBE56A-6A56-4826-B3B3-52FB4476CE07}" srcOrd="0" destOrd="1" presId="urn:microsoft.com/office/officeart/2005/8/layout/vList6"/>
    <dgm:cxn modelId="{B602A2B1-455D-4E65-917D-921394AC28B7}" srcId="{94DBB898-F510-4496-9883-43BD6DCCC601}" destId="{9C3BA468-0ED1-4D4C-A395-7347B8F9DF83}" srcOrd="0" destOrd="0" parTransId="{E22D7F74-8AF0-43AA-B669-9F97A160C273}" sibTransId="{EB631A44-741C-45A8-A0BF-1D760FDBB1F7}"/>
    <dgm:cxn modelId="{175F0EC1-2102-4B01-8498-19BADF0D2E14}" srcId="{D4377CB8-2716-426A-8C1C-44CAAABD3CC5}" destId="{94DBB898-F510-4496-9883-43BD6DCCC601}" srcOrd="0" destOrd="0" parTransId="{936E8F18-40F3-4D1B-A870-2E2CC7397BE8}" sibTransId="{1F3DB9B9-7721-442A-B96E-C3FE9B5A0610}"/>
    <dgm:cxn modelId="{8DAB5CCA-1AD8-433C-B5E0-4C6ED2DD4772}" type="presParOf" srcId="{02E1CC47-CE96-4666-976E-2ABAADBFD907}" destId="{4C515A43-63D4-4A9B-AAA6-5A15CBB7EF80}" srcOrd="0" destOrd="0" presId="urn:microsoft.com/office/officeart/2005/8/layout/vList6"/>
    <dgm:cxn modelId="{856169E1-CC94-46A1-9318-8A12D30950EE}" type="presParOf" srcId="{4C515A43-63D4-4A9B-AAA6-5A15CBB7EF80}" destId="{DA945E2D-FA79-4122-83FD-723B0484D50D}" srcOrd="0" destOrd="0" presId="urn:microsoft.com/office/officeart/2005/8/layout/vList6"/>
    <dgm:cxn modelId="{F497A257-73AE-4881-84DA-07D959AEE64C}" type="presParOf" srcId="{4C515A43-63D4-4A9B-AAA6-5A15CBB7EF80}" destId="{A0DBE56A-6A56-4826-B3B3-52FB4476CE07}" srcOrd="1" destOrd="0" presId="urn:microsoft.com/office/officeart/2005/8/layout/vList6"/>
    <dgm:cxn modelId="{E1131096-9566-4C69-B87C-5CCDE9FC2CA4}" type="presParOf" srcId="{02E1CC47-CE96-4666-976E-2ABAADBFD907}" destId="{C6563D94-BAEF-4752-8D5E-4B1272B48CF4}" srcOrd="1" destOrd="0" presId="urn:microsoft.com/office/officeart/2005/8/layout/vList6"/>
    <dgm:cxn modelId="{B4BAE881-DF47-4595-A198-A7ABF830B3DE}" type="presParOf" srcId="{02E1CC47-CE96-4666-976E-2ABAADBFD907}" destId="{7AC55845-B5E6-48F7-B49B-2A176B66563D}" srcOrd="2" destOrd="0" presId="urn:microsoft.com/office/officeart/2005/8/layout/vList6"/>
    <dgm:cxn modelId="{7D1829F1-EC84-45D4-BE5A-94FB0808FCDB}" type="presParOf" srcId="{7AC55845-B5E6-48F7-B49B-2A176B66563D}" destId="{3B8AB011-E105-4B53-8112-455554B6CD6F}" srcOrd="0" destOrd="0" presId="urn:microsoft.com/office/officeart/2005/8/layout/vList6"/>
    <dgm:cxn modelId="{C3501E86-E9C9-48B2-AFB5-910AFBBD7772}" type="presParOf" srcId="{7AC55845-B5E6-48F7-B49B-2A176B66563D}" destId="{AEF37106-5864-43E7-B84C-BEDED09BAB00}" srcOrd="1" destOrd="0" presId="urn:microsoft.com/office/officeart/2005/8/layout/vList6"/>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5F3D5E-FD1A-41D1-802D-79684E6D6E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AE954D7-6796-4005-B9D6-E4D52B69CDFD}">
      <dgm:prSet/>
      <dgm:spPr/>
      <dgm:t>
        <a:bodyPr/>
        <a:lstStyle/>
        <a:p>
          <a:pPr algn="l" rtl="0"/>
          <a:r>
            <a:rPr lang="en-US"/>
            <a:t>Tạo các entity</a:t>
          </a:r>
        </a:p>
      </dgm:t>
    </dgm:pt>
    <dgm:pt modelId="{6017E38C-EBD3-48E5-9731-F05DEC624304}" type="parTrans" cxnId="{BA7F1F5E-8EAB-4AAC-863C-469A805A805D}">
      <dgm:prSet/>
      <dgm:spPr/>
      <dgm:t>
        <a:bodyPr/>
        <a:lstStyle/>
        <a:p>
          <a:pPr algn="l"/>
          <a:endParaRPr lang="en-US"/>
        </a:p>
      </dgm:t>
    </dgm:pt>
    <dgm:pt modelId="{55502049-5C50-438E-BF66-03F42C160316}" type="sibTrans" cxnId="{BA7F1F5E-8EAB-4AAC-863C-469A805A805D}">
      <dgm:prSet/>
      <dgm:spPr/>
      <dgm:t>
        <a:bodyPr/>
        <a:lstStyle/>
        <a:p>
          <a:pPr algn="l"/>
          <a:endParaRPr lang="en-US"/>
        </a:p>
      </dgm:t>
    </dgm:pt>
    <dgm:pt modelId="{6CD7695E-6D23-4BA2-9FFF-B2FBB3585213}">
      <dgm:prSet/>
      <dgm:spPr/>
      <dgm:t>
        <a:bodyPr/>
        <a:lstStyle/>
        <a:p>
          <a:pPr algn="l" rtl="0"/>
          <a:r>
            <a:rPr lang="en-US"/>
            <a:t>Cấu hình Gateway</a:t>
          </a:r>
        </a:p>
      </dgm:t>
    </dgm:pt>
    <dgm:pt modelId="{1EB1C46F-4114-460E-A4BE-BA4CCA7777B5}" type="parTrans" cxnId="{C2DB88AA-A11F-4A16-9F9A-E1AD0841FFD8}">
      <dgm:prSet/>
      <dgm:spPr/>
      <dgm:t>
        <a:bodyPr/>
        <a:lstStyle/>
        <a:p>
          <a:pPr algn="l"/>
          <a:endParaRPr lang="en-US"/>
        </a:p>
      </dgm:t>
    </dgm:pt>
    <dgm:pt modelId="{755AEFDA-47AC-4329-BE0D-0122BC92B9CC}" type="sibTrans" cxnId="{C2DB88AA-A11F-4A16-9F9A-E1AD0841FFD8}">
      <dgm:prSet/>
      <dgm:spPr/>
      <dgm:t>
        <a:bodyPr/>
        <a:lstStyle/>
        <a:p>
          <a:pPr algn="l"/>
          <a:endParaRPr lang="en-US"/>
        </a:p>
      </dgm:t>
    </dgm:pt>
    <dgm:pt modelId="{D3CC0DA3-3462-4FD6-91B7-338A99EA5EB8}">
      <dgm:prSet/>
      <dgm:spPr/>
      <dgm:t>
        <a:bodyPr/>
        <a:lstStyle/>
        <a:p>
          <a:pPr algn="l" rtl="0"/>
          <a:r>
            <a:rPr lang="en-US"/>
            <a:t>Nhận và lưu dữ liệu vào cơ sở dữ liệu</a:t>
          </a:r>
        </a:p>
      </dgm:t>
    </dgm:pt>
    <dgm:pt modelId="{FB586E99-6A38-4588-B12F-766DAB8FA4ED}" type="parTrans" cxnId="{5331CE75-82D3-4425-B00B-75DF7D725A27}">
      <dgm:prSet/>
      <dgm:spPr/>
      <dgm:t>
        <a:bodyPr/>
        <a:lstStyle/>
        <a:p>
          <a:pPr algn="l"/>
          <a:endParaRPr lang="en-US"/>
        </a:p>
      </dgm:t>
    </dgm:pt>
    <dgm:pt modelId="{533A72DD-62E9-47B1-9BE0-37C87CDC258D}" type="sibTrans" cxnId="{5331CE75-82D3-4425-B00B-75DF7D725A27}">
      <dgm:prSet/>
      <dgm:spPr/>
      <dgm:t>
        <a:bodyPr/>
        <a:lstStyle/>
        <a:p>
          <a:pPr algn="l"/>
          <a:endParaRPr lang="en-US"/>
        </a:p>
      </dgm:t>
    </dgm:pt>
    <dgm:pt modelId="{DAAAD04A-3AA0-4D32-97E2-5DFE36CE7FA3}">
      <dgm:prSet/>
      <dgm:spPr/>
      <dgm:t>
        <a:bodyPr/>
        <a:lstStyle/>
        <a:p>
          <a:pPr algn="l" rtl="0"/>
          <a:r>
            <a:rPr lang="en-US"/>
            <a:t>Cung cấp các phương thức truy cập dữ liệu</a:t>
          </a:r>
        </a:p>
      </dgm:t>
    </dgm:pt>
    <dgm:pt modelId="{5D4CF2B6-6C80-4A25-A7C4-1BC1EC20C722}" type="parTrans" cxnId="{5AC3ECDF-014F-4A8B-A7D7-0EEE03856F62}">
      <dgm:prSet/>
      <dgm:spPr/>
      <dgm:t>
        <a:bodyPr/>
        <a:lstStyle/>
        <a:p>
          <a:pPr algn="l"/>
          <a:endParaRPr lang="en-US"/>
        </a:p>
      </dgm:t>
    </dgm:pt>
    <dgm:pt modelId="{91149EA0-0D0E-4A04-A81A-42D65859520F}" type="sibTrans" cxnId="{5AC3ECDF-014F-4A8B-A7D7-0EEE03856F62}">
      <dgm:prSet/>
      <dgm:spPr/>
      <dgm:t>
        <a:bodyPr/>
        <a:lstStyle/>
        <a:p>
          <a:pPr algn="l"/>
          <a:endParaRPr lang="en-US"/>
        </a:p>
      </dgm:t>
    </dgm:pt>
    <dgm:pt modelId="{248B641F-FEF0-4E12-BCCC-85ADB4A4DE2B}" type="pres">
      <dgm:prSet presAssocID="{CF5F3D5E-FD1A-41D1-802D-79684E6D6E81}" presName="linearFlow" presStyleCnt="0">
        <dgm:presLayoutVars>
          <dgm:dir/>
          <dgm:resizeHandles val="exact"/>
        </dgm:presLayoutVars>
      </dgm:prSet>
      <dgm:spPr/>
    </dgm:pt>
    <dgm:pt modelId="{EA6A59F5-7773-4B24-A72A-B17A4F6C2AE8}" type="pres">
      <dgm:prSet presAssocID="{6AE954D7-6796-4005-B9D6-E4D52B69CDFD}" presName="composite" presStyleCnt="0"/>
      <dgm:spPr/>
    </dgm:pt>
    <dgm:pt modelId="{3385A3E7-BDE2-42BF-B3A9-E94FF2D44CAA}" type="pres">
      <dgm:prSet presAssocID="{6AE954D7-6796-4005-B9D6-E4D52B69CDFD}" presName="imgShp" presStyleLbl="fgImgPlace1" presStyleIdx="0" presStyleCnt="4" custLinFactNeighborX="-85438" custLinFactNeighborY="-309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4000" r="-14000"/>
          </a:stretch>
        </a:blipFill>
      </dgm:spPr>
    </dgm:pt>
    <dgm:pt modelId="{68AAA758-DA2B-4EDB-8285-3B76067DC74F}" type="pres">
      <dgm:prSet presAssocID="{6AE954D7-6796-4005-B9D6-E4D52B69CDFD}" presName="txShp" presStyleLbl="node1" presStyleIdx="0" presStyleCnt="4" custScaleX="123176">
        <dgm:presLayoutVars>
          <dgm:bulletEnabled val="1"/>
        </dgm:presLayoutVars>
      </dgm:prSet>
      <dgm:spPr/>
    </dgm:pt>
    <dgm:pt modelId="{A31176FF-679D-4028-8E00-1DDDD0DFF84D}" type="pres">
      <dgm:prSet presAssocID="{55502049-5C50-438E-BF66-03F42C160316}" presName="spacing" presStyleCnt="0"/>
      <dgm:spPr/>
    </dgm:pt>
    <dgm:pt modelId="{5BD377EE-52A1-4870-902F-3CE949F41683}" type="pres">
      <dgm:prSet presAssocID="{6CD7695E-6D23-4BA2-9FFF-B2FBB3585213}" presName="composite" presStyleCnt="0"/>
      <dgm:spPr/>
    </dgm:pt>
    <dgm:pt modelId="{D9C752CA-11E5-4599-B5A9-6619F1E05FFC}" type="pres">
      <dgm:prSet presAssocID="{6CD7695E-6D23-4BA2-9FFF-B2FBB3585213}" presName="imgShp" presStyleLbl="fgImgPlace1" presStyleIdx="1" presStyleCnt="4" custLinFactNeighborX="-85438" custLinFactNeighborY="-86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50A66F51-7684-448C-BFD0-FAE780CFC1D8}" type="pres">
      <dgm:prSet presAssocID="{6CD7695E-6D23-4BA2-9FFF-B2FBB3585213}" presName="txShp" presStyleLbl="node1" presStyleIdx="1" presStyleCnt="4" custScaleX="123035">
        <dgm:presLayoutVars>
          <dgm:bulletEnabled val="1"/>
        </dgm:presLayoutVars>
      </dgm:prSet>
      <dgm:spPr/>
    </dgm:pt>
    <dgm:pt modelId="{D6D83D01-A0D4-4D37-A141-93FF302220C2}" type="pres">
      <dgm:prSet presAssocID="{755AEFDA-47AC-4329-BE0D-0122BC92B9CC}" presName="spacing" presStyleCnt="0"/>
      <dgm:spPr/>
    </dgm:pt>
    <dgm:pt modelId="{856E1CA2-1285-4122-896B-5ACE5DD6B8EC}" type="pres">
      <dgm:prSet presAssocID="{D3CC0DA3-3462-4FD6-91B7-338A99EA5EB8}" presName="composite" presStyleCnt="0"/>
      <dgm:spPr/>
    </dgm:pt>
    <dgm:pt modelId="{2C665E93-EFFD-446E-96A5-159B7A14DE24}" type="pres">
      <dgm:prSet presAssocID="{D3CC0DA3-3462-4FD6-91B7-338A99EA5EB8}" presName="imgShp" presStyleLbl="fgImgPlace1" presStyleIdx="2" presStyleCnt="4" custLinFactNeighborX="-85438" custLinFactNeighborY="-152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EC0CD08F-F3D4-48CA-BD71-64B51FDE7ADA}" type="pres">
      <dgm:prSet presAssocID="{D3CC0DA3-3462-4FD6-91B7-338A99EA5EB8}" presName="txShp" presStyleLbl="node1" presStyleIdx="2" presStyleCnt="4" custScaleX="123035">
        <dgm:presLayoutVars>
          <dgm:bulletEnabled val="1"/>
        </dgm:presLayoutVars>
      </dgm:prSet>
      <dgm:spPr/>
    </dgm:pt>
    <dgm:pt modelId="{D8AF8834-DAF2-40C6-9589-D4FAF000A502}" type="pres">
      <dgm:prSet presAssocID="{533A72DD-62E9-47B1-9BE0-37C87CDC258D}" presName="spacing" presStyleCnt="0"/>
      <dgm:spPr/>
    </dgm:pt>
    <dgm:pt modelId="{FFD18447-7B81-47E2-82F3-CCF2294854E1}" type="pres">
      <dgm:prSet presAssocID="{DAAAD04A-3AA0-4D32-97E2-5DFE36CE7FA3}" presName="composite" presStyleCnt="0"/>
      <dgm:spPr/>
    </dgm:pt>
    <dgm:pt modelId="{FE91F951-63D7-4BFB-8D30-67EB3F48FC0A}" type="pres">
      <dgm:prSet presAssocID="{DAAAD04A-3AA0-4D32-97E2-5DFE36CE7FA3}" presName="imgShp" presStyleLbl="fgImgPlace1" presStyleIdx="3" presStyleCnt="4" custLinFactNeighborX="-85438" custLinFactNeighborY="-218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F774F221-E576-4950-ADBA-89C948EF0515}" type="pres">
      <dgm:prSet presAssocID="{DAAAD04A-3AA0-4D32-97E2-5DFE36CE7FA3}" presName="txShp" presStyleLbl="node1" presStyleIdx="3" presStyleCnt="4" custScaleX="123035">
        <dgm:presLayoutVars>
          <dgm:bulletEnabled val="1"/>
        </dgm:presLayoutVars>
      </dgm:prSet>
      <dgm:spPr/>
    </dgm:pt>
  </dgm:ptLst>
  <dgm:cxnLst>
    <dgm:cxn modelId="{A7B2FE3A-DCD6-4359-AAF0-2978170A8A07}" type="presOf" srcId="{6AE954D7-6796-4005-B9D6-E4D52B69CDFD}" destId="{68AAA758-DA2B-4EDB-8285-3B76067DC74F}" srcOrd="0" destOrd="0" presId="urn:microsoft.com/office/officeart/2005/8/layout/vList3"/>
    <dgm:cxn modelId="{BA7F1F5E-8EAB-4AAC-863C-469A805A805D}" srcId="{CF5F3D5E-FD1A-41D1-802D-79684E6D6E81}" destId="{6AE954D7-6796-4005-B9D6-E4D52B69CDFD}" srcOrd="0" destOrd="0" parTransId="{6017E38C-EBD3-48E5-9731-F05DEC624304}" sibTransId="{55502049-5C50-438E-BF66-03F42C160316}"/>
    <dgm:cxn modelId="{5331CE75-82D3-4425-B00B-75DF7D725A27}" srcId="{CF5F3D5E-FD1A-41D1-802D-79684E6D6E81}" destId="{D3CC0DA3-3462-4FD6-91B7-338A99EA5EB8}" srcOrd="2" destOrd="0" parTransId="{FB586E99-6A38-4588-B12F-766DAB8FA4ED}" sibTransId="{533A72DD-62E9-47B1-9BE0-37C87CDC258D}"/>
    <dgm:cxn modelId="{0BFD829E-952D-4F9E-B0BF-99A6364E0D55}" type="presOf" srcId="{6CD7695E-6D23-4BA2-9FFF-B2FBB3585213}" destId="{50A66F51-7684-448C-BFD0-FAE780CFC1D8}" srcOrd="0" destOrd="0" presId="urn:microsoft.com/office/officeart/2005/8/layout/vList3"/>
    <dgm:cxn modelId="{C2DB88AA-A11F-4A16-9F9A-E1AD0841FFD8}" srcId="{CF5F3D5E-FD1A-41D1-802D-79684E6D6E81}" destId="{6CD7695E-6D23-4BA2-9FFF-B2FBB3585213}" srcOrd="1" destOrd="0" parTransId="{1EB1C46F-4114-460E-A4BE-BA4CCA7777B5}" sibTransId="{755AEFDA-47AC-4329-BE0D-0122BC92B9CC}"/>
    <dgm:cxn modelId="{F7B8E7C8-9BC5-405C-B3DF-A62A6C894D3E}" type="presOf" srcId="{CF5F3D5E-FD1A-41D1-802D-79684E6D6E81}" destId="{248B641F-FEF0-4E12-BCCC-85ADB4A4DE2B}" srcOrd="0" destOrd="0" presId="urn:microsoft.com/office/officeart/2005/8/layout/vList3"/>
    <dgm:cxn modelId="{2B7698CE-A724-4301-A047-0BDC718FA15C}" type="presOf" srcId="{D3CC0DA3-3462-4FD6-91B7-338A99EA5EB8}" destId="{EC0CD08F-F3D4-48CA-BD71-64B51FDE7ADA}" srcOrd="0" destOrd="0" presId="urn:microsoft.com/office/officeart/2005/8/layout/vList3"/>
    <dgm:cxn modelId="{EF3D60D5-BDCB-42D9-8BF9-4FFA8CDD6633}" type="presOf" srcId="{DAAAD04A-3AA0-4D32-97E2-5DFE36CE7FA3}" destId="{F774F221-E576-4950-ADBA-89C948EF0515}" srcOrd="0" destOrd="0" presId="urn:microsoft.com/office/officeart/2005/8/layout/vList3"/>
    <dgm:cxn modelId="{5AC3ECDF-014F-4A8B-A7D7-0EEE03856F62}" srcId="{CF5F3D5E-FD1A-41D1-802D-79684E6D6E81}" destId="{DAAAD04A-3AA0-4D32-97E2-5DFE36CE7FA3}" srcOrd="3" destOrd="0" parTransId="{5D4CF2B6-6C80-4A25-A7C4-1BC1EC20C722}" sibTransId="{91149EA0-0D0E-4A04-A81A-42D65859520F}"/>
    <dgm:cxn modelId="{E752B42C-3EC2-4FFD-9556-1026534C1A3D}" type="presParOf" srcId="{248B641F-FEF0-4E12-BCCC-85ADB4A4DE2B}" destId="{EA6A59F5-7773-4B24-A72A-B17A4F6C2AE8}" srcOrd="0" destOrd="0" presId="urn:microsoft.com/office/officeart/2005/8/layout/vList3"/>
    <dgm:cxn modelId="{71AD9198-7544-47DE-BDE4-A288D15C8AD1}" type="presParOf" srcId="{EA6A59F5-7773-4B24-A72A-B17A4F6C2AE8}" destId="{3385A3E7-BDE2-42BF-B3A9-E94FF2D44CAA}" srcOrd="0" destOrd="0" presId="urn:microsoft.com/office/officeart/2005/8/layout/vList3"/>
    <dgm:cxn modelId="{DD0E8139-DC8F-42C2-9F07-D978EF0E5F2A}" type="presParOf" srcId="{EA6A59F5-7773-4B24-A72A-B17A4F6C2AE8}" destId="{68AAA758-DA2B-4EDB-8285-3B76067DC74F}" srcOrd="1" destOrd="0" presId="urn:microsoft.com/office/officeart/2005/8/layout/vList3"/>
    <dgm:cxn modelId="{017F8F80-3480-440D-9915-F2CAE869B70C}" type="presParOf" srcId="{248B641F-FEF0-4E12-BCCC-85ADB4A4DE2B}" destId="{A31176FF-679D-4028-8E00-1DDDD0DFF84D}" srcOrd="1" destOrd="0" presId="urn:microsoft.com/office/officeart/2005/8/layout/vList3"/>
    <dgm:cxn modelId="{251B3EF5-6488-4A72-AB65-6BA1885EC4E4}" type="presParOf" srcId="{248B641F-FEF0-4E12-BCCC-85ADB4A4DE2B}" destId="{5BD377EE-52A1-4870-902F-3CE949F41683}" srcOrd="2" destOrd="0" presId="urn:microsoft.com/office/officeart/2005/8/layout/vList3"/>
    <dgm:cxn modelId="{4E769D89-DBAD-4A45-B7F4-609D0EF76A82}" type="presParOf" srcId="{5BD377EE-52A1-4870-902F-3CE949F41683}" destId="{D9C752CA-11E5-4599-B5A9-6619F1E05FFC}" srcOrd="0" destOrd="0" presId="urn:microsoft.com/office/officeart/2005/8/layout/vList3"/>
    <dgm:cxn modelId="{0B0E5DEE-C1D7-4623-95CC-3E748D50052A}" type="presParOf" srcId="{5BD377EE-52A1-4870-902F-3CE949F41683}" destId="{50A66F51-7684-448C-BFD0-FAE780CFC1D8}" srcOrd="1" destOrd="0" presId="urn:microsoft.com/office/officeart/2005/8/layout/vList3"/>
    <dgm:cxn modelId="{A1780E55-5926-4E75-ADCA-4F57A67F6621}" type="presParOf" srcId="{248B641F-FEF0-4E12-BCCC-85ADB4A4DE2B}" destId="{D6D83D01-A0D4-4D37-A141-93FF302220C2}" srcOrd="3" destOrd="0" presId="urn:microsoft.com/office/officeart/2005/8/layout/vList3"/>
    <dgm:cxn modelId="{0A0521DA-3A08-4138-B548-0440124F17E5}" type="presParOf" srcId="{248B641F-FEF0-4E12-BCCC-85ADB4A4DE2B}" destId="{856E1CA2-1285-4122-896B-5ACE5DD6B8EC}" srcOrd="4" destOrd="0" presId="urn:microsoft.com/office/officeart/2005/8/layout/vList3"/>
    <dgm:cxn modelId="{AA853715-38E3-4679-A83C-A3F4690D64B0}" type="presParOf" srcId="{856E1CA2-1285-4122-896B-5ACE5DD6B8EC}" destId="{2C665E93-EFFD-446E-96A5-159B7A14DE24}" srcOrd="0" destOrd="0" presId="urn:microsoft.com/office/officeart/2005/8/layout/vList3"/>
    <dgm:cxn modelId="{DDC99E2F-C5A8-49F0-A026-7A21FC4B9C6A}" type="presParOf" srcId="{856E1CA2-1285-4122-896B-5ACE5DD6B8EC}" destId="{EC0CD08F-F3D4-48CA-BD71-64B51FDE7ADA}" srcOrd="1" destOrd="0" presId="urn:microsoft.com/office/officeart/2005/8/layout/vList3"/>
    <dgm:cxn modelId="{1779AA2D-BDFE-4B2C-AA0A-2CEF900A6295}" type="presParOf" srcId="{248B641F-FEF0-4E12-BCCC-85ADB4A4DE2B}" destId="{D8AF8834-DAF2-40C6-9589-D4FAF000A502}" srcOrd="5" destOrd="0" presId="urn:microsoft.com/office/officeart/2005/8/layout/vList3"/>
    <dgm:cxn modelId="{A58EAC94-32DF-492A-AC66-D7FFCFDB1F79}" type="presParOf" srcId="{248B641F-FEF0-4E12-BCCC-85ADB4A4DE2B}" destId="{FFD18447-7B81-47E2-82F3-CCF2294854E1}" srcOrd="6" destOrd="0" presId="urn:microsoft.com/office/officeart/2005/8/layout/vList3"/>
    <dgm:cxn modelId="{B09C6932-CA16-4C38-ADEA-92CDAB119C39}" type="presParOf" srcId="{FFD18447-7B81-47E2-82F3-CCF2294854E1}" destId="{FE91F951-63D7-4BFB-8D30-67EB3F48FC0A}" srcOrd="0" destOrd="0" presId="urn:microsoft.com/office/officeart/2005/8/layout/vList3"/>
    <dgm:cxn modelId="{DA9DD03E-EF5B-4832-878D-70BFCADB7E99}" type="presParOf" srcId="{FFD18447-7B81-47E2-82F3-CCF2294854E1}" destId="{F774F221-E576-4950-ADBA-89C948EF0515}"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C395C0-1C6A-4834-BB94-B8C6DF20EB29}" type="doc">
      <dgm:prSet loTypeId="urn:microsoft.com/office/officeart/2005/8/layout/vList3" loCatId="list" qsTypeId="urn:microsoft.com/office/officeart/2005/8/quickstyle/simple1" qsCatId="simple" csTypeId="urn:microsoft.com/office/officeart/2005/8/colors/accent1_2" csCatId="accent1" phldr="1"/>
      <dgm:spPr/>
    </dgm:pt>
    <dgm:pt modelId="{2CA38B2C-8428-474B-8CA7-2D94000CD720}">
      <dgm:prSet phldrT="[Text]"/>
      <dgm:spPr/>
      <dgm:t>
        <a:bodyPr/>
        <a:lstStyle/>
        <a:p>
          <a:r>
            <a:rPr lang="en-US"/>
            <a:t>Site</a:t>
          </a:r>
        </a:p>
      </dgm:t>
    </dgm:pt>
    <dgm:pt modelId="{3BE073BE-8D63-4E48-8786-190B46CD0898}" type="parTrans" cxnId="{B4F2D5F6-D1E2-4D3E-8436-4787A5572611}">
      <dgm:prSet/>
      <dgm:spPr/>
      <dgm:t>
        <a:bodyPr/>
        <a:lstStyle/>
        <a:p>
          <a:endParaRPr lang="en-US"/>
        </a:p>
      </dgm:t>
    </dgm:pt>
    <dgm:pt modelId="{3A4FDB78-2F4F-41A5-8E27-3DE6C9C291E0}" type="sibTrans" cxnId="{B4F2D5F6-D1E2-4D3E-8436-4787A5572611}">
      <dgm:prSet/>
      <dgm:spPr/>
      <dgm:t>
        <a:bodyPr/>
        <a:lstStyle/>
        <a:p>
          <a:endParaRPr lang="en-US"/>
        </a:p>
      </dgm:t>
    </dgm:pt>
    <dgm:pt modelId="{198E0ADA-7A6B-41B0-80F8-288E2ABA22D4}">
      <dgm:prSet phldrT="[Text]"/>
      <dgm:spPr/>
      <dgm:t>
        <a:bodyPr/>
        <a:lstStyle/>
        <a:p>
          <a:r>
            <a:rPr lang="en-US"/>
            <a:t>Gateway</a:t>
          </a:r>
        </a:p>
      </dgm:t>
    </dgm:pt>
    <dgm:pt modelId="{9B61A325-A72F-4158-A7A5-D4716B7B8500}" type="parTrans" cxnId="{D441256F-971E-4FD3-B4E4-CF874FEE43CE}">
      <dgm:prSet/>
      <dgm:spPr/>
      <dgm:t>
        <a:bodyPr/>
        <a:lstStyle/>
        <a:p>
          <a:endParaRPr lang="en-US"/>
        </a:p>
      </dgm:t>
    </dgm:pt>
    <dgm:pt modelId="{D7152153-A3DF-4F65-89E8-2D9601E71860}" type="sibTrans" cxnId="{D441256F-971E-4FD3-B4E4-CF874FEE43CE}">
      <dgm:prSet/>
      <dgm:spPr/>
      <dgm:t>
        <a:bodyPr/>
        <a:lstStyle/>
        <a:p>
          <a:endParaRPr lang="en-US"/>
        </a:p>
      </dgm:t>
    </dgm:pt>
    <dgm:pt modelId="{63D1795A-DB29-4669-9EC0-6BF86DCCCB60}">
      <dgm:prSet phldrT="[Text]"/>
      <dgm:spPr/>
      <dgm:t>
        <a:bodyPr/>
        <a:lstStyle/>
        <a:p>
          <a:r>
            <a:rPr lang="en-US"/>
            <a:t>Device</a:t>
          </a:r>
        </a:p>
      </dgm:t>
    </dgm:pt>
    <dgm:pt modelId="{4E6B84C4-D49F-4FE1-BCA9-FC2C305F1850}" type="parTrans" cxnId="{91567576-B28F-4185-A151-9DCD7574E51E}">
      <dgm:prSet/>
      <dgm:spPr/>
      <dgm:t>
        <a:bodyPr/>
        <a:lstStyle/>
        <a:p>
          <a:endParaRPr lang="en-US"/>
        </a:p>
      </dgm:t>
    </dgm:pt>
    <dgm:pt modelId="{E9C081FE-947D-4633-BFF5-C936B437285F}" type="sibTrans" cxnId="{91567576-B28F-4185-A151-9DCD7574E51E}">
      <dgm:prSet/>
      <dgm:spPr/>
      <dgm:t>
        <a:bodyPr/>
        <a:lstStyle/>
        <a:p>
          <a:endParaRPr lang="en-US"/>
        </a:p>
      </dgm:t>
    </dgm:pt>
    <dgm:pt modelId="{DCA0C58A-CB41-49A4-9604-38E7B87B5553}" type="pres">
      <dgm:prSet presAssocID="{59C395C0-1C6A-4834-BB94-B8C6DF20EB29}" presName="linearFlow" presStyleCnt="0">
        <dgm:presLayoutVars>
          <dgm:dir/>
          <dgm:resizeHandles val="exact"/>
        </dgm:presLayoutVars>
      </dgm:prSet>
      <dgm:spPr/>
    </dgm:pt>
    <dgm:pt modelId="{758C9094-DFF7-4068-8D32-ABDD4DA53044}" type="pres">
      <dgm:prSet presAssocID="{2CA38B2C-8428-474B-8CA7-2D94000CD720}" presName="composite" presStyleCnt="0"/>
      <dgm:spPr/>
    </dgm:pt>
    <dgm:pt modelId="{0891DADF-ABA0-4F40-9B3B-9D23CDCF1D7D}" type="pres">
      <dgm:prSet presAssocID="{2CA38B2C-8428-474B-8CA7-2D94000CD720}" presName="imgShp" presStyleLbl="fgImgPlace1" presStyleIdx="0" presStyleCnt="3"/>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a:stretch>
        </a:blipFill>
      </dgm:spPr>
    </dgm:pt>
    <dgm:pt modelId="{DADEFEBA-FD84-4AAE-AE4D-A1689A0F54F9}" type="pres">
      <dgm:prSet presAssocID="{2CA38B2C-8428-474B-8CA7-2D94000CD720}" presName="txShp" presStyleLbl="node1" presStyleIdx="0" presStyleCnt="3">
        <dgm:presLayoutVars>
          <dgm:bulletEnabled val="1"/>
        </dgm:presLayoutVars>
      </dgm:prSet>
      <dgm:spPr/>
    </dgm:pt>
    <dgm:pt modelId="{1F31902B-B2B4-4C19-B71D-D7EB10AB50B5}" type="pres">
      <dgm:prSet presAssocID="{3A4FDB78-2F4F-41A5-8E27-3DE6C9C291E0}" presName="spacing" presStyleCnt="0"/>
      <dgm:spPr/>
    </dgm:pt>
    <dgm:pt modelId="{19651803-306B-4213-B420-ED5EDE86A033}" type="pres">
      <dgm:prSet presAssocID="{198E0ADA-7A6B-41B0-80F8-288E2ABA22D4}" presName="composite" presStyleCnt="0"/>
      <dgm:spPr/>
    </dgm:pt>
    <dgm:pt modelId="{9103ED5A-823F-4AF1-8416-DB1010F89D07}" type="pres">
      <dgm:prSet presAssocID="{198E0ADA-7A6B-41B0-80F8-288E2ABA22D4}"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pt>
    <dgm:pt modelId="{EC2697C8-14A5-4164-A74D-D6C9E45DCF48}" type="pres">
      <dgm:prSet presAssocID="{198E0ADA-7A6B-41B0-80F8-288E2ABA22D4}" presName="txShp" presStyleLbl="node1" presStyleIdx="1" presStyleCnt="3">
        <dgm:presLayoutVars>
          <dgm:bulletEnabled val="1"/>
        </dgm:presLayoutVars>
      </dgm:prSet>
      <dgm:spPr/>
    </dgm:pt>
    <dgm:pt modelId="{C22A3DD6-399B-4246-85C5-8916C0B02C1A}" type="pres">
      <dgm:prSet presAssocID="{D7152153-A3DF-4F65-89E8-2D9601E71860}" presName="spacing" presStyleCnt="0"/>
      <dgm:spPr/>
    </dgm:pt>
    <dgm:pt modelId="{E43119CE-DF7C-424E-91EE-F1C7297AF4F0}" type="pres">
      <dgm:prSet presAssocID="{63D1795A-DB29-4669-9EC0-6BF86DCCCB60}" presName="composite" presStyleCnt="0"/>
      <dgm:spPr/>
    </dgm:pt>
    <dgm:pt modelId="{FE5C02C8-762B-4CC9-BADA-0D54558913E9}" type="pres">
      <dgm:prSet presAssocID="{63D1795A-DB29-4669-9EC0-6BF86DCCCB60}" presName="imgShp" presStyleLbl="fgImgPlace1" presStyleIdx="2" presStyleCnt="3"/>
      <dgm:spPr>
        <a:blipFill>
          <a:blip xmlns:r="http://schemas.openxmlformats.org/officeDocument/2006/relationships" r:embed="rId3" cstate="hqprint">
            <a:extLst>
              <a:ext uri="{28A0092B-C50C-407E-A947-70E740481C1C}">
                <a14:useLocalDpi xmlns:a14="http://schemas.microsoft.com/office/drawing/2010/main" val="0"/>
              </a:ext>
            </a:extLst>
          </a:blip>
          <a:srcRect/>
          <a:stretch>
            <a:fillRect/>
          </a:stretch>
        </a:blipFill>
      </dgm:spPr>
    </dgm:pt>
    <dgm:pt modelId="{3CEEAC83-6378-47E1-B93B-0C38F8AFD759}" type="pres">
      <dgm:prSet presAssocID="{63D1795A-DB29-4669-9EC0-6BF86DCCCB60}" presName="txShp" presStyleLbl="node1" presStyleIdx="2" presStyleCnt="3">
        <dgm:presLayoutVars>
          <dgm:bulletEnabled val="1"/>
        </dgm:presLayoutVars>
      </dgm:prSet>
      <dgm:spPr/>
    </dgm:pt>
  </dgm:ptLst>
  <dgm:cxnLst>
    <dgm:cxn modelId="{3BB3AA08-F311-4156-9810-6EB7032350CD}" type="presOf" srcId="{2CA38B2C-8428-474B-8CA7-2D94000CD720}" destId="{DADEFEBA-FD84-4AAE-AE4D-A1689A0F54F9}" srcOrd="0" destOrd="0" presId="urn:microsoft.com/office/officeart/2005/8/layout/vList3"/>
    <dgm:cxn modelId="{D441256F-971E-4FD3-B4E4-CF874FEE43CE}" srcId="{59C395C0-1C6A-4834-BB94-B8C6DF20EB29}" destId="{198E0ADA-7A6B-41B0-80F8-288E2ABA22D4}" srcOrd="1" destOrd="0" parTransId="{9B61A325-A72F-4158-A7A5-D4716B7B8500}" sibTransId="{D7152153-A3DF-4F65-89E8-2D9601E71860}"/>
    <dgm:cxn modelId="{22815752-5529-4899-8F34-4627DE12F1E0}" type="presOf" srcId="{198E0ADA-7A6B-41B0-80F8-288E2ABA22D4}" destId="{EC2697C8-14A5-4164-A74D-D6C9E45DCF48}" srcOrd="0" destOrd="0" presId="urn:microsoft.com/office/officeart/2005/8/layout/vList3"/>
    <dgm:cxn modelId="{91567576-B28F-4185-A151-9DCD7574E51E}" srcId="{59C395C0-1C6A-4834-BB94-B8C6DF20EB29}" destId="{63D1795A-DB29-4669-9EC0-6BF86DCCCB60}" srcOrd="2" destOrd="0" parTransId="{4E6B84C4-D49F-4FE1-BCA9-FC2C305F1850}" sibTransId="{E9C081FE-947D-4633-BFF5-C936B437285F}"/>
    <dgm:cxn modelId="{1641ADCA-ADDA-47DA-9ADA-5DAD448E5CD9}" type="presOf" srcId="{59C395C0-1C6A-4834-BB94-B8C6DF20EB29}" destId="{DCA0C58A-CB41-49A4-9604-38E7B87B5553}" srcOrd="0" destOrd="0" presId="urn:microsoft.com/office/officeart/2005/8/layout/vList3"/>
    <dgm:cxn modelId="{730266DE-0808-484D-9BF4-52503E700F92}" type="presOf" srcId="{63D1795A-DB29-4669-9EC0-6BF86DCCCB60}" destId="{3CEEAC83-6378-47E1-B93B-0C38F8AFD759}" srcOrd="0" destOrd="0" presId="urn:microsoft.com/office/officeart/2005/8/layout/vList3"/>
    <dgm:cxn modelId="{B4F2D5F6-D1E2-4D3E-8436-4787A5572611}" srcId="{59C395C0-1C6A-4834-BB94-B8C6DF20EB29}" destId="{2CA38B2C-8428-474B-8CA7-2D94000CD720}" srcOrd="0" destOrd="0" parTransId="{3BE073BE-8D63-4E48-8786-190B46CD0898}" sibTransId="{3A4FDB78-2F4F-41A5-8E27-3DE6C9C291E0}"/>
    <dgm:cxn modelId="{67CF24B6-6D77-4C22-8EED-CA84924F9F2A}" type="presParOf" srcId="{DCA0C58A-CB41-49A4-9604-38E7B87B5553}" destId="{758C9094-DFF7-4068-8D32-ABDD4DA53044}" srcOrd="0" destOrd="0" presId="urn:microsoft.com/office/officeart/2005/8/layout/vList3"/>
    <dgm:cxn modelId="{F3D3E47E-8558-4950-B153-5144B9A0F428}" type="presParOf" srcId="{758C9094-DFF7-4068-8D32-ABDD4DA53044}" destId="{0891DADF-ABA0-4F40-9B3B-9D23CDCF1D7D}" srcOrd="0" destOrd="0" presId="urn:microsoft.com/office/officeart/2005/8/layout/vList3"/>
    <dgm:cxn modelId="{330DD762-D88F-4354-B8EC-72E8C17EA822}" type="presParOf" srcId="{758C9094-DFF7-4068-8D32-ABDD4DA53044}" destId="{DADEFEBA-FD84-4AAE-AE4D-A1689A0F54F9}" srcOrd="1" destOrd="0" presId="urn:microsoft.com/office/officeart/2005/8/layout/vList3"/>
    <dgm:cxn modelId="{5E760060-020A-45A7-B160-E3FD238DAC0D}" type="presParOf" srcId="{DCA0C58A-CB41-49A4-9604-38E7B87B5553}" destId="{1F31902B-B2B4-4C19-B71D-D7EB10AB50B5}" srcOrd="1" destOrd="0" presId="urn:microsoft.com/office/officeart/2005/8/layout/vList3"/>
    <dgm:cxn modelId="{AD484D4F-FA79-4261-9476-5D113BC891C5}" type="presParOf" srcId="{DCA0C58A-CB41-49A4-9604-38E7B87B5553}" destId="{19651803-306B-4213-B420-ED5EDE86A033}" srcOrd="2" destOrd="0" presId="urn:microsoft.com/office/officeart/2005/8/layout/vList3"/>
    <dgm:cxn modelId="{69A71D1B-D028-49DF-BCA6-C9DBDA87F4CB}" type="presParOf" srcId="{19651803-306B-4213-B420-ED5EDE86A033}" destId="{9103ED5A-823F-4AF1-8416-DB1010F89D07}" srcOrd="0" destOrd="0" presId="urn:microsoft.com/office/officeart/2005/8/layout/vList3"/>
    <dgm:cxn modelId="{BF1A07A2-8F1E-49F8-8D51-4ED4A6C93265}" type="presParOf" srcId="{19651803-306B-4213-B420-ED5EDE86A033}" destId="{EC2697C8-14A5-4164-A74D-D6C9E45DCF48}" srcOrd="1" destOrd="0" presId="urn:microsoft.com/office/officeart/2005/8/layout/vList3"/>
    <dgm:cxn modelId="{95F4D872-EF6A-4F49-B044-1BF29BBF87EB}" type="presParOf" srcId="{DCA0C58A-CB41-49A4-9604-38E7B87B5553}" destId="{C22A3DD6-399B-4246-85C5-8916C0B02C1A}" srcOrd="3" destOrd="0" presId="urn:microsoft.com/office/officeart/2005/8/layout/vList3"/>
    <dgm:cxn modelId="{1C7D8FF4-6FBC-41CC-85F1-7779F9D13767}" type="presParOf" srcId="{DCA0C58A-CB41-49A4-9604-38E7B87B5553}" destId="{E43119CE-DF7C-424E-91EE-F1C7297AF4F0}" srcOrd="4" destOrd="0" presId="urn:microsoft.com/office/officeart/2005/8/layout/vList3"/>
    <dgm:cxn modelId="{71BD4E66-4B73-4ED0-A18A-519AE53709D7}" type="presParOf" srcId="{E43119CE-DF7C-424E-91EE-F1C7297AF4F0}" destId="{FE5C02C8-762B-4CC9-BADA-0D54558913E9}" srcOrd="0" destOrd="0" presId="urn:microsoft.com/office/officeart/2005/8/layout/vList3"/>
    <dgm:cxn modelId="{F3EF24C9-4277-477E-9A16-B9EEDE682E99}" type="presParOf" srcId="{E43119CE-DF7C-424E-91EE-F1C7297AF4F0}" destId="{3CEEAC83-6378-47E1-B93B-0C38F8AFD759}"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D2EFE7-E775-459B-994A-FEB2C6302C6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1B384D2-D63E-46DD-9D25-A867C7F76FAA}">
      <dgm:prSet phldrT="[Text]"/>
      <dgm:spPr/>
      <dgm:t>
        <a:bodyPr/>
        <a:lstStyle/>
        <a:p>
          <a:r>
            <a:rPr lang="en-US"/>
            <a:t>User</a:t>
          </a:r>
        </a:p>
      </dgm:t>
    </dgm:pt>
    <dgm:pt modelId="{8AA5B967-1EF4-4612-B59A-271A315CD11B}" type="parTrans" cxnId="{20EAB99F-AE4F-4590-9166-09B2B5790602}">
      <dgm:prSet/>
      <dgm:spPr/>
      <dgm:t>
        <a:bodyPr/>
        <a:lstStyle/>
        <a:p>
          <a:endParaRPr lang="en-US"/>
        </a:p>
      </dgm:t>
    </dgm:pt>
    <dgm:pt modelId="{2555F767-EE5D-41A2-BF07-E3F13686042E}" type="sibTrans" cxnId="{20EAB99F-AE4F-4590-9166-09B2B5790602}">
      <dgm:prSet/>
      <dgm:spPr/>
      <dgm:t>
        <a:bodyPr/>
        <a:lstStyle/>
        <a:p>
          <a:endParaRPr lang="en-US"/>
        </a:p>
      </dgm:t>
    </dgm:pt>
    <dgm:pt modelId="{81FCE1DC-691D-40ED-A28A-DCBD7BD74060}">
      <dgm:prSet phldrT="[Text]"/>
      <dgm:spPr/>
      <dgm:t>
        <a:bodyPr/>
        <a:lstStyle/>
        <a:p>
          <a:r>
            <a:rPr lang="en-US"/>
            <a:t>Site 1</a:t>
          </a:r>
        </a:p>
      </dgm:t>
    </dgm:pt>
    <dgm:pt modelId="{1B5FA183-F385-403F-9970-A1FBC12AA740}" type="parTrans" cxnId="{2BDB4A26-F2B9-4F82-B7AE-692BBE952A85}">
      <dgm:prSet/>
      <dgm:spPr/>
      <dgm:t>
        <a:bodyPr/>
        <a:lstStyle/>
        <a:p>
          <a:endParaRPr lang="en-US"/>
        </a:p>
      </dgm:t>
    </dgm:pt>
    <dgm:pt modelId="{0250F28E-9923-4322-A228-660FCB6822D2}" type="sibTrans" cxnId="{2BDB4A26-F2B9-4F82-B7AE-692BBE952A85}">
      <dgm:prSet/>
      <dgm:spPr/>
      <dgm:t>
        <a:bodyPr/>
        <a:lstStyle/>
        <a:p>
          <a:endParaRPr lang="en-US"/>
        </a:p>
      </dgm:t>
    </dgm:pt>
    <dgm:pt modelId="{02CF1C81-B2EF-4C26-AA3B-0324FA48CB71}">
      <dgm:prSet phldrT="[Text]"/>
      <dgm:spPr/>
      <dgm:t>
        <a:bodyPr/>
        <a:lstStyle/>
        <a:p>
          <a:r>
            <a:rPr lang="en-US"/>
            <a:t>Gateway 2</a:t>
          </a:r>
        </a:p>
      </dgm:t>
    </dgm:pt>
    <dgm:pt modelId="{DB59D30A-53D9-43A0-AFD0-016D3219DA32}" type="parTrans" cxnId="{21C872E8-9706-4F25-9CB0-1EAAE05378B5}">
      <dgm:prSet/>
      <dgm:spPr/>
      <dgm:t>
        <a:bodyPr/>
        <a:lstStyle/>
        <a:p>
          <a:endParaRPr lang="en-US"/>
        </a:p>
      </dgm:t>
    </dgm:pt>
    <dgm:pt modelId="{10520731-9319-48DA-A639-2D7E23D63C52}" type="sibTrans" cxnId="{21C872E8-9706-4F25-9CB0-1EAAE05378B5}">
      <dgm:prSet/>
      <dgm:spPr/>
      <dgm:t>
        <a:bodyPr/>
        <a:lstStyle/>
        <a:p>
          <a:endParaRPr lang="en-US"/>
        </a:p>
      </dgm:t>
    </dgm:pt>
    <dgm:pt modelId="{9B9AD6BC-C028-4C9C-9C7B-8A8D89C891A2}">
      <dgm:prSet phldrT="[Text]"/>
      <dgm:spPr/>
      <dgm:t>
        <a:bodyPr/>
        <a:lstStyle/>
        <a:p>
          <a:r>
            <a:rPr lang="en-US"/>
            <a:t>Gateway 1</a:t>
          </a:r>
        </a:p>
      </dgm:t>
    </dgm:pt>
    <dgm:pt modelId="{EABF55CF-BA3A-438B-83F6-DE6299379EC3}" type="parTrans" cxnId="{2CEDCD0E-A65F-457D-BEA9-97395FB70232}">
      <dgm:prSet/>
      <dgm:spPr/>
      <dgm:t>
        <a:bodyPr/>
        <a:lstStyle/>
        <a:p>
          <a:endParaRPr lang="en-US"/>
        </a:p>
      </dgm:t>
    </dgm:pt>
    <dgm:pt modelId="{705BF197-0844-4F39-A107-968945BCA73B}" type="sibTrans" cxnId="{2CEDCD0E-A65F-457D-BEA9-97395FB70232}">
      <dgm:prSet/>
      <dgm:spPr/>
      <dgm:t>
        <a:bodyPr/>
        <a:lstStyle/>
        <a:p>
          <a:endParaRPr lang="en-US"/>
        </a:p>
      </dgm:t>
    </dgm:pt>
    <dgm:pt modelId="{D2A51D2A-EBB4-4B2C-9BBC-3D84FD904F96}">
      <dgm:prSet phldrT="[Text]"/>
      <dgm:spPr/>
      <dgm:t>
        <a:bodyPr/>
        <a:lstStyle/>
        <a:p>
          <a:r>
            <a:rPr lang="en-US"/>
            <a:t>Site 2</a:t>
          </a:r>
        </a:p>
      </dgm:t>
    </dgm:pt>
    <dgm:pt modelId="{D4072D24-AFDA-427C-A986-ECDC3BFCC561}" type="parTrans" cxnId="{72F4E8C5-D888-45AD-9F3C-4AA93769CC52}">
      <dgm:prSet/>
      <dgm:spPr/>
      <dgm:t>
        <a:bodyPr/>
        <a:lstStyle/>
        <a:p>
          <a:endParaRPr lang="en-US"/>
        </a:p>
      </dgm:t>
    </dgm:pt>
    <dgm:pt modelId="{F9A887DD-456D-43EA-88ED-98B4CCA94495}" type="sibTrans" cxnId="{72F4E8C5-D888-45AD-9F3C-4AA93769CC52}">
      <dgm:prSet/>
      <dgm:spPr/>
      <dgm:t>
        <a:bodyPr/>
        <a:lstStyle/>
        <a:p>
          <a:endParaRPr lang="en-US"/>
        </a:p>
      </dgm:t>
    </dgm:pt>
    <dgm:pt modelId="{BEDF128B-1492-47A8-8CB1-9D739276BCBB}">
      <dgm:prSet phldrT="[Text]"/>
      <dgm:spPr/>
      <dgm:t>
        <a:bodyPr/>
        <a:lstStyle/>
        <a:p>
          <a:r>
            <a:rPr lang="en-US"/>
            <a:t>Gateway 1</a:t>
          </a:r>
        </a:p>
      </dgm:t>
    </dgm:pt>
    <dgm:pt modelId="{DBBF231D-7CE4-4EEC-B827-3361D02015D6}" type="parTrans" cxnId="{6E1E7D37-D4B7-49EC-9CA9-DEBA5168983B}">
      <dgm:prSet/>
      <dgm:spPr/>
      <dgm:t>
        <a:bodyPr/>
        <a:lstStyle/>
        <a:p>
          <a:endParaRPr lang="en-US"/>
        </a:p>
      </dgm:t>
    </dgm:pt>
    <dgm:pt modelId="{2CEF9B66-F36B-4FDF-861F-BDFDBDD4D30A}" type="sibTrans" cxnId="{6E1E7D37-D4B7-49EC-9CA9-DEBA5168983B}">
      <dgm:prSet/>
      <dgm:spPr/>
      <dgm:t>
        <a:bodyPr/>
        <a:lstStyle/>
        <a:p>
          <a:endParaRPr lang="en-US"/>
        </a:p>
      </dgm:t>
    </dgm:pt>
    <dgm:pt modelId="{F58D1EF8-9DFD-4686-A8DF-232D8E813BF6}">
      <dgm:prSet phldrT="[Text]"/>
      <dgm:spPr/>
      <dgm:t>
        <a:bodyPr/>
        <a:lstStyle/>
        <a:p>
          <a:r>
            <a:rPr lang="en-US"/>
            <a:t>Gateway 2</a:t>
          </a:r>
        </a:p>
      </dgm:t>
    </dgm:pt>
    <dgm:pt modelId="{00D72085-AEFE-443C-AF19-63CA3B77CEE3}" type="parTrans" cxnId="{52C1495B-5DF2-4C16-8E4D-462008F5342A}">
      <dgm:prSet/>
      <dgm:spPr/>
      <dgm:t>
        <a:bodyPr/>
        <a:lstStyle/>
        <a:p>
          <a:endParaRPr lang="en-US"/>
        </a:p>
      </dgm:t>
    </dgm:pt>
    <dgm:pt modelId="{2234EC50-E4B9-4D3A-96F1-7E0E5E65EB23}" type="sibTrans" cxnId="{52C1495B-5DF2-4C16-8E4D-462008F5342A}">
      <dgm:prSet/>
      <dgm:spPr/>
      <dgm:t>
        <a:bodyPr/>
        <a:lstStyle/>
        <a:p>
          <a:endParaRPr lang="en-US"/>
        </a:p>
      </dgm:t>
    </dgm:pt>
    <dgm:pt modelId="{E8A9DC13-405A-4137-B842-6B084B0BB4A0}">
      <dgm:prSet/>
      <dgm:spPr/>
      <dgm:t>
        <a:bodyPr/>
        <a:lstStyle/>
        <a:p>
          <a:r>
            <a:rPr lang="en-US"/>
            <a:t>Device2</a:t>
          </a:r>
        </a:p>
      </dgm:t>
    </dgm:pt>
    <dgm:pt modelId="{0FC4DA43-0514-425D-A411-04B1C19B3B07}" type="parTrans" cxnId="{B9402A3B-520E-416E-B14C-7673A3E52B25}">
      <dgm:prSet/>
      <dgm:spPr/>
      <dgm:t>
        <a:bodyPr/>
        <a:lstStyle/>
        <a:p>
          <a:endParaRPr lang="en-US"/>
        </a:p>
      </dgm:t>
    </dgm:pt>
    <dgm:pt modelId="{838F753B-F7C0-499B-8032-0E4DA0D31F4C}" type="sibTrans" cxnId="{B9402A3B-520E-416E-B14C-7673A3E52B25}">
      <dgm:prSet/>
      <dgm:spPr/>
      <dgm:t>
        <a:bodyPr/>
        <a:lstStyle/>
        <a:p>
          <a:endParaRPr lang="en-US"/>
        </a:p>
      </dgm:t>
    </dgm:pt>
    <dgm:pt modelId="{D5BC8E31-D3A1-4FC2-86D3-884619B83989}">
      <dgm:prSet/>
      <dgm:spPr/>
      <dgm:t>
        <a:bodyPr/>
        <a:lstStyle/>
        <a:p>
          <a:r>
            <a:rPr lang="en-US"/>
            <a:t>Device2</a:t>
          </a:r>
        </a:p>
      </dgm:t>
    </dgm:pt>
    <dgm:pt modelId="{9354B51C-133C-40E7-BB41-5AD98495AC38}" type="parTrans" cxnId="{7CF5CDBB-9436-42C3-BB3F-72850D9E6066}">
      <dgm:prSet/>
      <dgm:spPr/>
      <dgm:t>
        <a:bodyPr/>
        <a:lstStyle/>
        <a:p>
          <a:endParaRPr lang="en-US"/>
        </a:p>
      </dgm:t>
    </dgm:pt>
    <dgm:pt modelId="{2F87BD85-4347-4DCA-AAC7-AD38F4D941AB}" type="sibTrans" cxnId="{7CF5CDBB-9436-42C3-BB3F-72850D9E6066}">
      <dgm:prSet/>
      <dgm:spPr/>
      <dgm:t>
        <a:bodyPr/>
        <a:lstStyle/>
        <a:p>
          <a:endParaRPr lang="en-US"/>
        </a:p>
      </dgm:t>
    </dgm:pt>
    <dgm:pt modelId="{92043289-9422-40D4-A3AB-251BBC896CDD}">
      <dgm:prSet/>
      <dgm:spPr/>
      <dgm:t>
        <a:bodyPr/>
        <a:lstStyle/>
        <a:p>
          <a:r>
            <a:rPr lang="en-US"/>
            <a:t>Device2</a:t>
          </a:r>
        </a:p>
      </dgm:t>
    </dgm:pt>
    <dgm:pt modelId="{013913F0-9AC4-4273-BA2C-D6C781BEAFBF}" type="parTrans" cxnId="{E67E8CD5-7B52-419B-B9DE-B7CA0DDE6E3C}">
      <dgm:prSet/>
      <dgm:spPr/>
      <dgm:t>
        <a:bodyPr/>
        <a:lstStyle/>
        <a:p>
          <a:endParaRPr lang="en-US"/>
        </a:p>
      </dgm:t>
    </dgm:pt>
    <dgm:pt modelId="{31C5CE8E-D852-4620-BDB4-23FD501B80F7}" type="sibTrans" cxnId="{E67E8CD5-7B52-419B-B9DE-B7CA0DDE6E3C}">
      <dgm:prSet/>
      <dgm:spPr/>
      <dgm:t>
        <a:bodyPr/>
        <a:lstStyle/>
        <a:p>
          <a:endParaRPr lang="en-US"/>
        </a:p>
      </dgm:t>
    </dgm:pt>
    <dgm:pt modelId="{567C6EC5-D7F8-49EE-AAEC-C7EB822A1A20}">
      <dgm:prSet/>
      <dgm:spPr/>
      <dgm:t>
        <a:bodyPr/>
        <a:lstStyle/>
        <a:p>
          <a:r>
            <a:rPr lang="en-US"/>
            <a:t>Device2</a:t>
          </a:r>
        </a:p>
      </dgm:t>
    </dgm:pt>
    <dgm:pt modelId="{40979B53-57B3-4B57-AC69-3E34A7EFA736}" type="parTrans" cxnId="{78D9A898-E4EE-4A2F-8813-47A95DA3B9DF}">
      <dgm:prSet/>
      <dgm:spPr/>
      <dgm:t>
        <a:bodyPr/>
        <a:lstStyle/>
        <a:p>
          <a:endParaRPr lang="en-US"/>
        </a:p>
      </dgm:t>
    </dgm:pt>
    <dgm:pt modelId="{73E003FB-459A-49EA-8120-5F97A97FF88C}" type="sibTrans" cxnId="{78D9A898-E4EE-4A2F-8813-47A95DA3B9DF}">
      <dgm:prSet/>
      <dgm:spPr/>
      <dgm:t>
        <a:bodyPr/>
        <a:lstStyle/>
        <a:p>
          <a:endParaRPr lang="en-US"/>
        </a:p>
      </dgm:t>
    </dgm:pt>
    <dgm:pt modelId="{EFDDCC7B-4256-4F72-A581-728A2B7CF407}">
      <dgm:prSet/>
      <dgm:spPr/>
      <dgm:t>
        <a:bodyPr/>
        <a:lstStyle/>
        <a:p>
          <a:r>
            <a:rPr lang="en-US"/>
            <a:t>Device1</a:t>
          </a:r>
        </a:p>
      </dgm:t>
    </dgm:pt>
    <dgm:pt modelId="{135E50CE-55DF-4F3D-B37E-B352C8ECE046}" type="parTrans" cxnId="{DB684081-6734-46E8-A856-500E09DB3E9D}">
      <dgm:prSet/>
      <dgm:spPr/>
      <dgm:t>
        <a:bodyPr/>
        <a:lstStyle/>
        <a:p>
          <a:endParaRPr lang="en-US"/>
        </a:p>
      </dgm:t>
    </dgm:pt>
    <dgm:pt modelId="{1FE4C16E-DB8D-43D3-A252-D9B1C0438B49}" type="sibTrans" cxnId="{DB684081-6734-46E8-A856-500E09DB3E9D}">
      <dgm:prSet/>
      <dgm:spPr/>
      <dgm:t>
        <a:bodyPr/>
        <a:lstStyle/>
        <a:p>
          <a:endParaRPr lang="en-US"/>
        </a:p>
      </dgm:t>
    </dgm:pt>
    <dgm:pt modelId="{B72D63CB-6729-43A7-A00E-23295A5CD72F}">
      <dgm:prSet/>
      <dgm:spPr/>
      <dgm:t>
        <a:bodyPr/>
        <a:lstStyle/>
        <a:p>
          <a:r>
            <a:rPr lang="en-US"/>
            <a:t>Device1</a:t>
          </a:r>
        </a:p>
      </dgm:t>
    </dgm:pt>
    <dgm:pt modelId="{09578BE2-7C84-4C2E-BA7C-B8CE8234E665}" type="parTrans" cxnId="{485F3380-586A-4FE7-BD85-6CB2A5A85619}">
      <dgm:prSet/>
      <dgm:spPr/>
      <dgm:t>
        <a:bodyPr/>
        <a:lstStyle/>
        <a:p>
          <a:endParaRPr lang="en-US"/>
        </a:p>
      </dgm:t>
    </dgm:pt>
    <dgm:pt modelId="{3324CA75-8FA0-4DCF-85E7-8269BC1A573A}" type="sibTrans" cxnId="{485F3380-586A-4FE7-BD85-6CB2A5A85619}">
      <dgm:prSet/>
      <dgm:spPr/>
      <dgm:t>
        <a:bodyPr/>
        <a:lstStyle/>
        <a:p>
          <a:endParaRPr lang="en-US"/>
        </a:p>
      </dgm:t>
    </dgm:pt>
    <dgm:pt modelId="{BFCC6789-CE1A-4D5E-8071-94FC26FA8E12}">
      <dgm:prSet/>
      <dgm:spPr/>
      <dgm:t>
        <a:bodyPr/>
        <a:lstStyle/>
        <a:p>
          <a:r>
            <a:rPr lang="en-US"/>
            <a:t>Device1</a:t>
          </a:r>
        </a:p>
      </dgm:t>
    </dgm:pt>
    <dgm:pt modelId="{A6BE74D1-68FA-4CF4-B31B-0C8FB595E264}" type="parTrans" cxnId="{A8DEAFD1-C3E3-40FD-BFF8-42F2B3B19AD7}">
      <dgm:prSet/>
      <dgm:spPr/>
      <dgm:t>
        <a:bodyPr/>
        <a:lstStyle/>
        <a:p>
          <a:endParaRPr lang="en-US"/>
        </a:p>
      </dgm:t>
    </dgm:pt>
    <dgm:pt modelId="{CC2A34BB-C025-48CB-8CCF-5954B0851589}" type="sibTrans" cxnId="{A8DEAFD1-C3E3-40FD-BFF8-42F2B3B19AD7}">
      <dgm:prSet/>
      <dgm:spPr/>
      <dgm:t>
        <a:bodyPr/>
        <a:lstStyle/>
        <a:p>
          <a:endParaRPr lang="en-US"/>
        </a:p>
      </dgm:t>
    </dgm:pt>
    <dgm:pt modelId="{F5451C69-A971-42A5-972D-11B5BBC7FE9F}">
      <dgm:prSet/>
      <dgm:spPr/>
      <dgm:t>
        <a:bodyPr/>
        <a:lstStyle/>
        <a:p>
          <a:r>
            <a:rPr lang="en-US"/>
            <a:t>Device1</a:t>
          </a:r>
        </a:p>
      </dgm:t>
    </dgm:pt>
    <dgm:pt modelId="{6C473BBD-0036-4B79-9086-60ABA1B70C8A}" type="parTrans" cxnId="{1925F87D-7BE1-4658-9B39-9630538D7DDD}">
      <dgm:prSet/>
      <dgm:spPr/>
      <dgm:t>
        <a:bodyPr/>
        <a:lstStyle/>
        <a:p>
          <a:endParaRPr lang="en-US"/>
        </a:p>
      </dgm:t>
    </dgm:pt>
    <dgm:pt modelId="{5FDD73EB-E71A-4EF5-9465-0D29C162DB6E}" type="sibTrans" cxnId="{1925F87D-7BE1-4658-9B39-9630538D7DDD}">
      <dgm:prSet/>
      <dgm:spPr/>
      <dgm:t>
        <a:bodyPr/>
        <a:lstStyle/>
        <a:p>
          <a:endParaRPr lang="en-US"/>
        </a:p>
      </dgm:t>
    </dgm:pt>
    <dgm:pt modelId="{88C02FEC-44B5-4DBF-8711-BDFD5883E66E}" type="pres">
      <dgm:prSet presAssocID="{0DD2EFE7-E775-459B-994A-FEB2C6302C68}" presName="hierChild1" presStyleCnt="0">
        <dgm:presLayoutVars>
          <dgm:chPref val="1"/>
          <dgm:dir/>
          <dgm:animOne val="branch"/>
          <dgm:animLvl val="lvl"/>
          <dgm:resizeHandles/>
        </dgm:presLayoutVars>
      </dgm:prSet>
      <dgm:spPr/>
    </dgm:pt>
    <dgm:pt modelId="{0E48D6A7-5A66-4BDD-A959-2C9BE515A97F}" type="pres">
      <dgm:prSet presAssocID="{51B384D2-D63E-46DD-9D25-A867C7F76FAA}" presName="hierRoot1" presStyleCnt="0"/>
      <dgm:spPr/>
    </dgm:pt>
    <dgm:pt modelId="{084F9694-71B5-4D3E-BD89-3877D54D99F5}" type="pres">
      <dgm:prSet presAssocID="{51B384D2-D63E-46DD-9D25-A867C7F76FAA}" presName="composite" presStyleCnt="0"/>
      <dgm:spPr/>
    </dgm:pt>
    <dgm:pt modelId="{5A48F172-9032-43D0-AA63-81D9D948CF04}" type="pres">
      <dgm:prSet presAssocID="{51B384D2-D63E-46DD-9D25-A867C7F76FAA}" presName="background" presStyleLbl="node0" presStyleIdx="0" presStyleCnt="1"/>
      <dgm:spPr/>
    </dgm:pt>
    <dgm:pt modelId="{08C2FC02-167C-40D5-A76C-D7B95A5F2AA3}" type="pres">
      <dgm:prSet presAssocID="{51B384D2-D63E-46DD-9D25-A867C7F76FAA}" presName="text" presStyleLbl="fgAcc0" presStyleIdx="0" presStyleCnt="1" custLinFactNeighborX="4415" custLinFactNeighborY="-42451">
        <dgm:presLayoutVars>
          <dgm:chPref val="3"/>
        </dgm:presLayoutVars>
      </dgm:prSet>
      <dgm:spPr/>
    </dgm:pt>
    <dgm:pt modelId="{91020CA2-648F-4777-851C-5E9CE1D06F1E}" type="pres">
      <dgm:prSet presAssocID="{51B384D2-D63E-46DD-9D25-A867C7F76FAA}" presName="hierChild2" presStyleCnt="0"/>
      <dgm:spPr/>
    </dgm:pt>
    <dgm:pt modelId="{AF8C65EF-DDC0-44C7-A5CE-67D99B14FFC6}" type="pres">
      <dgm:prSet presAssocID="{1B5FA183-F385-403F-9970-A1FBC12AA740}" presName="Name10" presStyleLbl="parChTrans1D2" presStyleIdx="0" presStyleCnt="2"/>
      <dgm:spPr/>
    </dgm:pt>
    <dgm:pt modelId="{B0B42069-ED05-417A-A21D-309A24E455C0}" type="pres">
      <dgm:prSet presAssocID="{81FCE1DC-691D-40ED-A28A-DCBD7BD74060}" presName="hierRoot2" presStyleCnt="0"/>
      <dgm:spPr/>
    </dgm:pt>
    <dgm:pt modelId="{A8B77370-AD0C-4DA0-92F1-186BDA1EE2D8}" type="pres">
      <dgm:prSet presAssocID="{81FCE1DC-691D-40ED-A28A-DCBD7BD74060}" presName="composite2" presStyleCnt="0"/>
      <dgm:spPr/>
    </dgm:pt>
    <dgm:pt modelId="{6A39857C-938F-4221-A69A-A66FD91ED151}" type="pres">
      <dgm:prSet presAssocID="{81FCE1DC-691D-40ED-A28A-DCBD7BD74060}" presName="background2" presStyleLbl="node2" presStyleIdx="0" presStyleCnt="2"/>
      <dgm:spPr/>
    </dgm:pt>
    <dgm:pt modelId="{4D585154-0250-4E59-8B0F-087334A91397}" type="pres">
      <dgm:prSet presAssocID="{81FCE1DC-691D-40ED-A28A-DCBD7BD74060}" presName="text2" presStyleLbl="fgAcc2" presStyleIdx="0" presStyleCnt="2" custLinFactNeighborX="-4944" custLinFactNeighborY="-26486">
        <dgm:presLayoutVars>
          <dgm:chPref val="3"/>
        </dgm:presLayoutVars>
      </dgm:prSet>
      <dgm:spPr/>
    </dgm:pt>
    <dgm:pt modelId="{70403521-6518-4E4F-9D0F-775895A769BC}" type="pres">
      <dgm:prSet presAssocID="{81FCE1DC-691D-40ED-A28A-DCBD7BD74060}" presName="hierChild3" presStyleCnt="0"/>
      <dgm:spPr/>
    </dgm:pt>
    <dgm:pt modelId="{5E21FEFF-CF5A-40AB-91D9-1D509B08EEC3}" type="pres">
      <dgm:prSet presAssocID="{EABF55CF-BA3A-438B-83F6-DE6299379EC3}" presName="Name17" presStyleLbl="parChTrans1D3" presStyleIdx="0" presStyleCnt="4"/>
      <dgm:spPr/>
    </dgm:pt>
    <dgm:pt modelId="{56729F2B-1B8A-4A96-A50A-3DF057AD3461}" type="pres">
      <dgm:prSet presAssocID="{9B9AD6BC-C028-4C9C-9C7B-8A8D89C891A2}" presName="hierRoot3" presStyleCnt="0"/>
      <dgm:spPr/>
    </dgm:pt>
    <dgm:pt modelId="{A371C4D9-B14A-4030-BC46-3D09C578C4A1}" type="pres">
      <dgm:prSet presAssocID="{9B9AD6BC-C028-4C9C-9C7B-8A8D89C891A2}" presName="composite3" presStyleCnt="0"/>
      <dgm:spPr/>
    </dgm:pt>
    <dgm:pt modelId="{B9BDB26D-E8E6-4865-BA66-833729FE8D2E}" type="pres">
      <dgm:prSet presAssocID="{9B9AD6BC-C028-4C9C-9C7B-8A8D89C891A2}" presName="background3" presStyleLbl="node3" presStyleIdx="0" presStyleCnt="4"/>
      <dgm:spPr/>
    </dgm:pt>
    <dgm:pt modelId="{CBD0FCF2-435A-4B0A-903C-B95F5AA09EAB}" type="pres">
      <dgm:prSet presAssocID="{9B9AD6BC-C028-4C9C-9C7B-8A8D89C891A2}" presName="text3" presStyleLbl="fgAcc3" presStyleIdx="0" presStyleCnt="4" custScaleX="138016">
        <dgm:presLayoutVars>
          <dgm:chPref val="3"/>
        </dgm:presLayoutVars>
      </dgm:prSet>
      <dgm:spPr/>
    </dgm:pt>
    <dgm:pt modelId="{9C79E538-F294-460F-80FB-4B52AB80E360}" type="pres">
      <dgm:prSet presAssocID="{9B9AD6BC-C028-4C9C-9C7B-8A8D89C891A2}" presName="hierChild4" presStyleCnt="0"/>
      <dgm:spPr/>
    </dgm:pt>
    <dgm:pt modelId="{7E04FB51-00CB-4FB9-AAC6-46A1BF3A95F3}" type="pres">
      <dgm:prSet presAssocID="{135E50CE-55DF-4F3D-B37E-B352C8ECE046}" presName="Name23" presStyleLbl="parChTrans1D4" presStyleIdx="0" presStyleCnt="8"/>
      <dgm:spPr/>
    </dgm:pt>
    <dgm:pt modelId="{0AC6F70F-A989-48E7-A34F-DC6F0500C6CA}" type="pres">
      <dgm:prSet presAssocID="{EFDDCC7B-4256-4F72-A581-728A2B7CF407}" presName="hierRoot4" presStyleCnt="0"/>
      <dgm:spPr/>
    </dgm:pt>
    <dgm:pt modelId="{83978A8D-264C-478C-860E-4AFA02E87751}" type="pres">
      <dgm:prSet presAssocID="{EFDDCC7B-4256-4F72-A581-728A2B7CF407}" presName="composite4" presStyleCnt="0"/>
      <dgm:spPr/>
    </dgm:pt>
    <dgm:pt modelId="{00EB6FA3-F385-4CFB-B99A-AF0B548783BF}" type="pres">
      <dgm:prSet presAssocID="{EFDDCC7B-4256-4F72-A581-728A2B7CF407}" presName="background4" presStyleLbl="node4" presStyleIdx="0" presStyleCnt="8"/>
      <dgm:spPr/>
    </dgm:pt>
    <dgm:pt modelId="{B3D9878F-5B96-4150-AE8C-09999DDEF66E}" type="pres">
      <dgm:prSet presAssocID="{EFDDCC7B-4256-4F72-A581-728A2B7CF407}" presName="text4" presStyleLbl="fgAcc4" presStyleIdx="0" presStyleCnt="8" custLinFactNeighborX="-2864" custLinFactNeighborY="18925">
        <dgm:presLayoutVars>
          <dgm:chPref val="3"/>
        </dgm:presLayoutVars>
      </dgm:prSet>
      <dgm:spPr/>
    </dgm:pt>
    <dgm:pt modelId="{B3BA65BF-7F18-4E35-89FF-E044F2A132A0}" type="pres">
      <dgm:prSet presAssocID="{EFDDCC7B-4256-4F72-A581-728A2B7CF407}" presName="hierChild5" presStyleCnt="0"/>
      <dgm:spPr/>
    </dgm:pt>
    <dgm:pt modelId="{266761C2-8137-40CD-80A7-407A58108238}" type="pres">
      <dgm:prSet presAssocID="{40979B53-57B3-4B57-AC69-3E34A7EFA736}" presName="Name23" presStyleLbl="parChTrans1D4" presStyleIdx="1" presStyleCnt="8"/>
      <dgm:spPr/>
    </dgm:pt>
    <dgm:pt modelId="{9A6B5B59-7ACB-4421-88B9-8B4E1DB84AF7}" type="pres">
      <dgm:prSet presAssocID="{567C6EC5-D7F8-49EE-AAEC-C7EB822A1A20}" presName="hierRoot4" presStyleCnt="0"/>
      <dgm:spPr/>
    </dgm:pt>
    <dgm:pt modelId="{1D1C6421-7F49-42F4-9F5A-4B52127C08D7}" type="pres">
      <dgm:prSet presAssocID="{567C6EC5-D7F8-49EE-AAEC-C7EB822A1A20}" presName="composite4" presStyleCnt="0"/>
      <dgm:spPr/>
    </dgm:pt>
    <dgm:pt modelId="{3A3CC821-9312-477F-BA7F-7C29DDA4FDF6}" type="pres">
      <dgm:prSet presAssocID="{567C6EC5-D7F8-49EE-AAEC-C7EB822A1A20}" presName="background4" presStyleLbl="node4" presStyleIdx="1" presStyleCnt="8"/>
      <dgm:spPr/>
    </dgm:pt>
    <dgm:pt modelId="{DFFC528D-443F-447D-9C7A-AF2E17BBACA2}" type="pres">
      <dgm:prSet presAssocID="{567C6EC5-D7F8-49EE-AAEC-C7EB822A1A20}" presName="text4" presStyleLbl="fgAcc4" presStyleIdx="1" presStyleCnt="8" custLinFactNeighborX="-5245" custLinFactNeighborY="18925">
        <dgm:presLayoutVars>
          <dgm:chPref val="3"/>
        </dgm:presLayoutVars>
      </dgm:prSet>
      <dgm:spPr/>
    </dgm:pt>
    <dgm:pt modelId="{7123C20C-5DF5-47E2-A900-45780E9C8807}" type="pres">
      <dgm:prSet presAssocID="{567C6EC5-D7F8-49EE-AAEC-C7EB822A1A20}" presName="hierChild5" presStyleCnt="0"/>
      <dgm:spPr/>
    </dgm:pt>
    <dgm:pt modelId="{8F784F5E-7129-4D46-AE9E-767C22A7F6BB}" type="pres">
      <dgm:prSet presAssocID="{DB59D30A-53D9-43A0-AFD0-016D3219DA32}" presName="Name17" presStyleLbl="parChTrans1D3" presStyleIdx="1" presStyleCnt="4"/>
      <dgm:spPr/>
    </dgm:pt>
    <dgm:pt modelId="{C025F8B6-F80F-442C-ACD4-D79B438B1C42}" type="pres">
      <dgm:prSet presAssocID="{02CF1C81-B2EF-4C26-AA3B-0324FA48CB71}" presName="hierRoot3" presStyleCnt="0"/>
      <dgm:spPr/>
    </dgm:pt>
    <dgm:pt modelId="{C112567E-7E99-4B56-A639-E1F4C567E096}" type="pres">
      <dgm:prSet presAssocID="{02CF1C81-B2EF-4C26-AA3B-0324FA48CB71}" presName="composite3" presStyleCnt="0"/>
      <dgm:spPr/>
    </dgm:pt>
    <dgm:pt modelId="{1CCC7171-BDA9-4F37-B369-6D7A9696426C}" type="pres">
      <dgm:prSet presAssocID="{02CF1C81-B2EF-4C26-AA3B-0324FA48CB71}" presName="background3" presStyleLbl="node3" presStyleIdx="1" presStyleCnt="4"/>
      <dgm:spPr/>
    </dgm:pt>
    <dgm:pt modelId="{CD1FAC64-5B1C-4FB2-9161-58620E25854C}" type="pres">
      <dgm:prSet presAssocID="{02CF1C81-B2EF-4C26-AA3B-0324FA48CB71}" presName="text3" presStyleLbl="fgAcc3" presStyleIdx="1" presStyleCnt="4" custScaleX="166294">
        <dgm:presLayoutVars>
          <dgm:chPref val="3"/>
        </dgm:presLayoutVars>
      </dgm:prSet>
      <dgm:spPr/>
    </dgm:pt>
    <dgm:pt modelId="{29FF481B-4633-4728-AEDE-D10DBFDBAD75}" type="pres">
      <dgm:prSet presAssocID="{02CF1C81-B2EF-4C26-AA3B-0324FA48CB71}" presName="hierChild4" presStyleCnt="0"/>
      <dgm:spPr/>
    </dgm:pt>
    <dgm:pt modelId="{49499AFE-8F4E-4991-81F3-CE2968BAED39}" type="pres">
      <dgm:prSet presAssocID="{09578BE2-7C84-4C2E-BA7C-B8CE8234E665}" presName="Name23" presStyleLbl="parChTrans1D4" presStyleIdx="2" presStyleCnt="8"/>
      <dgm:spPr/>
    </dgm:pt>
    <dgm:pt modelId="{640FF878-7FF5-4C46-9D58-F53F91267858}" type="pres">
      <dgm:prSet presAssocID="{B72D63CB-6729-43A7-A00E-23295A5CD72F}" presName="hierRoot4" presStyleCnt="0"/>
      <dgm:spPr/>
    </dgm:pt>
    <dgm:pt modelId="{DE55A2CA-0142-4D85-9583-40978CCC30CB}" type="pres">
      <dgm:prSet presAssocID="{B72D63CB-6729-43A7-A00E-23295A5CD72F}" presName="composite4" presStyleCnt="0"/>
      <dgm:spPr/>
    </dgm:pt>
    <dgm:pt modelId="{D95D37EB-B72B-422F-B4D3-690CCC00E461}" type="pres">
      <dgm:prSet presAssocID="{B72D63CB-6729-43A7-A00E-23295A5CD72F}" presName="background4" presStyleLbl="node4" presStyleIdx="2" presStyleCnt="8"/>
      <dgm:spPr/>
    </dgm:pt>
    <dgm:pt modelId="{BFCA587B-94FC-4470-B162-51239B7EF7EA}" type="pres">
      <dgm:prSet presAssocID="{B72D63CB-6729-43A7-A00E-23295A5CD72F}" presName="text4" presStyleLbl="fgAcc4" presStyleIdx="2" presStyleCnt="8" custLinFactNeighborX="-9184" custLinFactNeighborY="18925">
        <dgm:presLayoutVars>
          <dgm:chPref val="3"/>
        </dgm:presLayoutVars>
      </dgm:prSet>
      <dgm:spPr/>
    </dgm:pt>
    <dgm:pt modelId="{EBF5B1D7-8FF8-4529-B0F0-4E25792D7698}" type="pres">
      <dgm:prSet presAssocID="{B72D63CB-6729-43A7-A00E-23295A5CD72F}" presName="hierChild5" presStyleCnt="0"/>
      <dgm:spPr/>
    </dgm:pt>
    <dgm:pt modelId="{77522504-31FD-4108-90AC-2A0156A16BF4}" type="pres">
      <dgm:prSet presAssocID="{013913F0-9AC4-4273-BA2C-D6C781BEAFBF}" presName="Name23" presStyleLbl="parChTrans1D4" presStyleIdx="3" presStyleCnt="8"/>
      <dgm:spPr/>
    </dgm:pt>
    <dgm:pt modelId="{B76830AB-FEFB-4192-9558-A33223B6C120}" type="pres">
      <dgm:prSet presAssocID="{92043289-9422-40D4-A3AB-251BBC896CDD}" presName="hierRoot4" presStyleCnt="0"/>
      <dgm:spPr/>
    </dgm:pt>
    <dgm:pt modelId="{105B0CC7-45AF-4856-B59A-A57C56D84C06}" type="pres">
      <dgm:prSet presAssocID="{92043289-9422-40D4-A3AB-251BBC896CDD}" presName="composite4" presStyleCnt="0"/>
      <dgm:spPr/>
    </dgm:pt>
    <dgm:pt modelId="{81F513FA-F41C-4841-A2EB-A42D6799679F}" type="pres">
      <dgm:prSet presAssocID="{92043289-9422-40D4-A3AB-251BBC896CDD}" presName="background4" presStyleLbl="node4" presStyleIdx="3" presStyleCnt="8"/>
      <dgm:spPr/>
    </dgm:pt>
    <dgm:pt modelId="{CBE8963D-A28C-46EB-AACF-EF9012539CA9}" type="pres">
      <dgm:prSet presAssocID="{92043289-9422-40D4-A3AB-251BBC896CDD}" presName="text4" presStyleLbl="fgAcc4" presStyleIdx="3" presStyleCnt="8" custLinFactNeighborX="-1446" custLinFactNeighborY="18925">
        <dgm:presLayoutVars>
          <dgm:chPref val="3"/>
        </dgm:presLayoutVars>
      </dgm:prSet>
      <dgm:spPr/>
    </dgm:pt>
    <dgm:pt modelId="{2FBAFA3F-761A-4FAA-BFCC-1FD62A289B74}" type="pres">
      <dgm:prSet presAssocID="{92043289-9422-40D4-A3AB-251BBC896CDD}" presName="hierChild5" presStyleCnt="0"/>
      <dgm:spPr/>
    </dgm:pt>
    <dgm:pt modelId="{F79F3174-10F1-4B03-B37C-66227EB201AF}" type="pres">
      <dgm:prSet presAssocID="{D4072D24-AFDA-427C-A986-ECDC3BFCC561}" presName="Name10" presStyleLbl="parChTrans1D2" presStyleIdx="1" presStyleCnt="2"/>
      <dgm:spPr/>
    </dgm:pt>
    <dgm:pt modelId="{2B5CD611-4F35-4E3F-812B-3D1981EA9380}" type="pres">
      <dgm:prSet presAssocID="{D2A51D2A-EBB4-4B2C-9BBC-3D84FD904F96}" presName="hierRoot2" presStyleCnt="0"/>
      <dgm:spPr/>
    </dgm:pt>
    <dgm:pt modelId="{5DEC2C34-776B-4852-B726-78876BFE918B}" type="pres">
      <dgm:prSet presAssocID="{D2A51D2A-EBB4-4B2C-9BBC-3D84FD904F96}" presName="composite2" presStyleCnt="0"/>
      <dgm:spPr/>
    </dgm:pt>
    <dgm:pt modelId="{4982FC79-6EE1-46D3-A774-82D4540F767F}" type="pres">
      <dgm:prSet presAssocID="{D2A51D2A-EBB4-4B2C-9BBC-3D84FD904F96}" presName="background2" presStyleLbl="node2" presStyleIdx="1" presStyleCnt="2"/>
      <dgm:spPr/>
    </dgm:pt>
    <dgm:pt modelId="{967B9DBF-36E3-401D-906E-F94F88DF33B3}" type="pres">
      <dgm:prSet presAssocID="{D2A51D2A-EBB4-4B2C-9BBC-3D84FD904F96}" presName="text2" presStyleLbl="fgAcc2" presStyleIdx="1" presStyleCnt="2" custLinFactNeighborX="169" custLinFactNeighborY="-26486">
        <dgm:presLayoutVars>
          <dgm:chPref val="3"/>
        </dgm:presLayoutVars>
      </dgm:prSet>
      <dgm:spPr/>
    </dgm:pt>
    <dgm:pt modelId="{B4AF5364-DAFF-4BC9-AC88-5CEB350B9517}" type="pres">
      <dgm:prSet presAssocID="{D2A51D2A-EBB4-4B2C-9BBC-3D84FD904F96}" presName="hierChild3" presStyleCnt="0"/>
      <dgm:spPr/>
    </dgm:pt>
    <dgm:pt modelId="{19D07A72-5EAC-4D65-83C7-1958EC5FB852}" type="pres">
      <dgm:prSet presAssocID="{DBBF231D-7CE4-4EEC-B827-3361D02015D6}" presName="Name17" presStyleLbl="parChTrans1D3" presStyleIdx="2" presStyleCnt="4"/>
      <dgm:spPr/>
    </dgm:pt>
    <dgm:pt modelId="{DE2FF5A0-8133-4F50-ADE7-622C22078DDB}" type="pres">
      <dgm:prSet presAssocID="{BEDF128B-1492-47A8-8CB1-9D739276BCBB}" presName="hierRoot3" presStyleCnt="0"/>
      <dgm:spPr/>
    </dgm:pt>
    <dgm:pt modelId="{64BA57C0-BBC0-4EEC-BEB0-98E4C5093CD0}" type="pres">
      <dgm:prSet presAssocID="{BEDF128B-1492-47A8-8CB1-9D739276BCBB}" presName="composite3" presStyleCnt="0"/>
      <dgm:spPr/>
    </dgm:pt>
    <dgm:pt modelId="{0DED7E37-42EC-491A-AD29-BB3BD0DA7767}" type="pres">
      <dgm:prSet presAssocID="{BEDF128B-1492-47A8-8CB1-9D739276BCBB}" presName="background3" presStyleLbl="node3" presStyleIdx="2" presStyleCnt="4"/>
      <dgm:spPr/>
    </dgm:pt>
    <dgm:pt modelId="{9DC4C9D0-C9C7-4A8F-B35B-02C250DEEB71}" type="pres">
      <dgm:prSet presAssocID="{BEDF128B-1492-47A8-8CB1-9D739276BCBB}" presName="text3" presStyleLbl="fgAcc3" presStyleIdx="2" presStyleCnt="4" custScaleX="137108">
        <dgm:presLayoutVars>
          <dgm:chPref val="3"/>
        </dgm:presLayoutVars>
      </dgm:prSet>
      <dgm:spPr/>
    </dgm:pt>
    <dgm:pt modelId="{516038E4-38FA-4C1C-85F4-44132C314527}" type="pres">
      <dgm:prSet presAssocID="{BEDF128B-1492-47A8-8CB1-9D739276BCBB}" presName="hierChild4" presStyleCnt="0"/>
      <dgm:spPr/>
    </dgm:pt>
    <dgm:pt modelId="{240120FC-3113-4EB5-BD2C-E3FFB6308F4A}" type="pres">
      <dgm:prSet presAssocID="{A6BE74D1-68FA-4CF4-B31B-0C8FB595E264}" presName="Name23" presStyleLbl="parChTrans1D4" presStyleIdx="4" presStyleCnt="8"/>
      <dgm:spPr/>
    </dgm:pt>
    <dgm:pt modelId="{D5C59212-FE55-42B4-9B10-C5329692A01A}" type="pres">
      <dgm:prSet presAssocID="{BFCC6789-CE1A-4D5E-8071-94FC26FA8E12}" presName="hierRoot4" presStyleCnt="0"/>
      <dgm:spPr/>
    </dgm:pt>
    <dgm:pt modelId="{9D5AD999-A974-4B56-BCAB-706A429F8E3B}" type="pres">
      <dgm:prSet presAssocID="{BFCC6789-CE1A-4D5E-8071-94FC26FA8E12}" presName="composite4" presStyleCnt="0"/>
      <dgm:spPr/>
    </dgm:pt>
    <dgm:pt modelId="{A25BAA27-18DA-4044-A42C-A420DBF5EF5C}" type="pres">
      <dgm:prSet presAssocID="{BFCC6789-CE1A-4D5E-8071-94FC26FA8E12}" presName="background4" presStyleLbl="node4" presStyleIdx="4" presStyleCnt="8"/>
      <dgm:spPr/>
    </dgm:pt>
    <dgm:pt modelId="{FCE5FFDC-1300-4136-8BA3-B52207D083FE}" type="pres">
      <dgm:prSet presAssocID="{BFCC6789-CE1A-4D5E-8071-94FC26FA8E12}" presName="text4" presStyleLbl="fgAcc4" presStyleIdx="4" presStyleCnt="8" custLinFactNeighborX="-2466" custLinFactNeighborY="18925">
        <dgm:presLayoutVars>
          <dgm:chPref val="3"/>
        </dgm:presLayoutVars>
      </dgm:prSet>
      <dgm:spPr/>
    </dgm:pt>
    <dgm:pt modelId="{2DD31CAE-AC3E-4E75-999E-EB6F7EA93B67}" type="pres">
      <dgm:prSet presAssocID="{BFCC6789-CE1A-4D5E-8071-94FC26FA8E12}" presName="hierChild5" presStyleCnt="0"/>
      <dgm:spPr/>
    </dgm:pt>
    <dgm:pt modelId="{C01C3FF4-59D5-40D2-A557-D29410AAAB0D}" type="pres">
      <dgm:prSet presAssocID="{9354B51C-133C-40E7-BB41-5AD98495AC38}" presName="Name23" presStyleLbl="parChTrans1D4" presStyleIdx="5" presStyleCnt="8"/>
      <dgm:spPr/>
    </dgm:pt>
    <dgm:pt modelId="{696E5513-5215-4B00-9B41-3DFE210CED83}" type="pres">
      <dgm:prSet presAssocID="{D5BC8E31-D3A1-4FC2-86D3-884619B83989}" presName="hierRoot4" presStyleCnt="0"/>
      <dgm:spPr/>
    </dgm:pt>
    <dgm:pt modelId="{C56CD5B1-7E72-4855-8F0A-913629210066}" type="pres">
      <dgm:prSet presAssocID="{D5BC8E31-D3A1-4FC2-86D3-884619B83989}" presName="composite4" presStyleCnt="0"/>
      <dgm:spPr/>
    </dgm:pt>
    <dgm:pt modelId="{05CC470C-A07B-4C73-B0D4-5444AF184BFE}" type="pres">
      <dgm:prSet presAssocID="{D5BC8E31-D3A1-4FC2-86D3-884619B83989}" presName="background4" presStyleLbl="node4" presStyleIdx="5" presStyleCnt="8"/>
      <dgm:spPr/>
    </dgm:pt>
    <dgm:pt modelId="{980D786C-9FAE-4D52-8D46-251EBFE49171}" type="pres">
      <dgm:prSet presAssocID="{D5BC8E31-D3A1-4FC2-86D3-884619B83989}" presName="text4" presStyleLbl="fgAcc4" presStyleIdx="5" presStyleCnt="8" custLinFactNeighborX="2353" custLinFactNeighborY="18925">
        <dgm:presLayoutVars>
          <dgm:chPref val="3"/>
        </dgm:presLayoutVars>
      </dgm:prSet>
      <dgm:spPr/>
    </dgm:pt>
    <dgm:pt modelId="{03126DB9-412D-4F1B-851A-986DF38611D5}" type="pres">
      <dgm:prSet presAssocID="{D5BC8E31-D3A1-4FC2-86D3-884619B83989}" presName="hierChild5" presStyleCnt="0"/>
      <dgm:spPr/>
    </dgm:pt>
    <dgm:pt modelId="{E5080B3A-495E-4873-AE6E-830708179543}" type="pres">
      <dgm:prSet presAssocID="{00D72085-AEFE-443C-AF19-63CA3B77CEE3}" presName="Name17" presStyleLbl="parChTrans1D3" presStyleIdx="3" presStyleCnt="4"/>
      <dgm:spPr/>
    </dgm:pt>
    <dgm:pt modelId="{3A147722-846C-4B60-8D93-E356303E7A51}" type="pres">
      <dgm:prSet presAssocID="{F58D1EF8-9DFD-4686-A8DF-232D8E813BF6}" presName="hierRoot3" presStyleCnt="0"/>
      <dgm:spPr/>
    </dgm:pt>
    <dgm:pt modelId="{DF3016E9-2FE2-4335-BBD2-9D62139E6C91}" type="pres">
      <dgm:prSet presAssocID="{F58D1EF8-9DFD-4686-A8DF-232D8E813BF6}" presName="composite3" presStyleCnt="0"/>
      <dgm:spPr/>
    </dgm:pt>
    <dgm:pt modelId="{26114141-E219-43E1-A940-A93C1DA70E96}" type="pres">
      <dgm:prSet presAssocID="{F58D1EF8-9DFD-4686-A8DF-232D8E813BF6}" presName="background3" presStyleLbl="node3" presStyleIdx="3" presStyleCnt="4"/>
      <dgm:spPr/>
    </dgm:pt>
    <dgm:pt modelId="{3BF3126A-3F99-4712-B326-93EC8CD56A6D}" type="pres">
      <dgm:prSet presAssocID="{F58D1EF8-9DFD-4686-A8DF-232D8E813BF6}" presName="text3" presStyleLbl="fgAcc3" presStyleIdx="3" presStyleCnt="4" custScaleX="141083">
        <dgm:presLayoutVars>
          <dgm:chPref val="3"/>
        </dgm:presLayoutVars>
      </dgm:prSet>
      <dgm:spPr/>
    </dgm:pt>
    <dgm:pt modelId="{D09EDAB9-3683-4A69-A018-318AD5458B07}" type="pres">
      <dgm:prSet presAssocID="{F58D1EF8-9DFD-4686-A8DF-232D8E813BF6}" presName="hierChild4" presStyleCnt="0"/>
      <dgm:spPr/>
    </dgm:pt>
    <dgm:pt modelId="{CDE16DA4-AEAF-4DE6-82C4-AAEF81E83542}" type="pres">
      <dgm:prSet presAssocID="{6C473BBD-0036-4B79-9086-60ABA1B70C8A}" presName="Name23" presStyleLbl="parChTrans1D4" presStyleIdx="6" presStyleCnt="8"/>
      <dgm:spPr/>
    </dgm:pt>
    <dgm:pt modelId="{CF174145-27B3-439A-81D2-BA3287FA2708}" type="pres">
      <dgm:prSet presAssocID="{F5451C69-A971-42A5-972D-11B5BBC7FE9F}" presName="hierRoot4" presStyleCnt="0"/>
      <dgm:spPr/>
    </dgm:pt>
    <dgm:pt modelId="{EC06C366-CD64-48E2-BB9E-695D0733AB00}" type="pres">
      <dgm:prSet presAssocID="{F5451C69-A971-42A5-972D-11B5BBC7FE9F}" presName="composite4" presStyleCnt="0"/>
      <dgm:spPr/>
    </dgm:pt>
    <dgm:pt modelId="{C7FBC352-ACA8-48B6-AE14-ADB5E8A872AB}" type="pres">
      <dgm:prSet presAssocID="{F5451C69-A971-42A5-972D-11B5BBC7FE9F}" presName="background4" presStyleLbl="node4" presStyleIdx="6" presStyleCnt="8"/>
      <dgm:spPr/>
    </dgm:pt>
    <dgm:pt modelId="{5DAA5297-FF65-48EC-B761-3B37BCB663D0}" type="pres">
      <dgm:prSet presAssocID="{F5451C69-A971-42A5-972D-11B5BBC7FE9F}" presName="text4" presStyleLbl="fgAcc4" presStyleIdx="6" presStyleCnt="8" custLinFactNeighborX="-28" custLinFactNeighborY="18925">
        <dgm:presLayoutVars>
          <dgm:chPref val="3"/>
        </dgm:presLayoutVars>
      </dgm:prSet>
      <dgm:spPr/>
    </dgm:pt>
    <dgm:pt modelId="{541AB188-E471-4657-9722-56CAF1F7C688}" type="pres">
      <dgm:prSet presAssocID="{F5451C69-A971-42A5-972D-11B5BBC7FE9F}" presName="hierChild5" presStyleCnt="0"/>
      <dgm:spPr/>
    </dgm:pt>
    <dgm:pt modelId="{61D6E812-59B3-49C9-B380-395C9552CA61}" type="pres">
      <dgm:prSet presAssocID="{0FC4DA43-0514-425D-A411-04B1C19B3B07}" presName="Name23" presStyleLbl="parChTrans1D4" presStyleIdx="7" presStyleCnt="8"/>
      <dgm:spPr/>
    </dgm:pt>
    <dgm:pt modelId="{4F406883-8BA5-4094-A995-44C417E180EA}" type="pres">
      <dgm:prSet presAssocID="{E8A9DC13-405A-4137-B842-6B084B0BB4A0}" presName="hierRoot4" presStyleCnt="0"/>
      <dgm:spPr/>
    </dgm:pt>
    <dgm:pt modelId="{D06116EE-4F6E-48B5-92A4-75343B32A18C}" type="pres">
      <dgm:prSet presAssocID="{E8A9DC13-405A-4137-B842-6B084B0BB4A0}" presName="composite4" presStyleCnt="0"/>
      <dgm:spPr/>
    </dgm:pt>
    <dgm:pt modelId="{6398EDD8-088F-4BE9-800D-785D1C71AFB7}" type="pres">
      <dgm:prSet presAssocID="{E8A9DC13-405A-4137-B842-6B084B0BB4A0}" presName="background4" presStyleLbl="node4" presStyleIdx="7" presStyleCnt="8"/>
      <dgm:spPr/>
    </dgm:pt>
    <dgm:pt modelId="{B9F9BC3D-F734-4B2C-A578-3782F4263A5F}" type="pres">
      <dgm:prSet presAssocID="{E8A9DC13-405A-4137-B842-6B084B0BB4A0}" presName="text4" presStyleLbl="fgAcc4" presStyleIdx="7" presStyleCnt="8" custLinFactNeighborX="-2408" custLinFactNeighborY="18925">
        <dgm:presLayoutVars>
          <dgm:chPref val="3"/>
        </dgm:presLayoutVars>
      </dgm:prSet>
      <dgm:spPr/>
    </dgm:pt>
    <dgm:pt modelId="{436FF25B-44E5-4FBF-B683-208C40140364}" type="pres">
      <dgm:prSet presAssocID="{E8A9DC13-405A-4137-B842-6B084B0BB4A0}" presName="hierChild5" presStyleCnt="0"/>
      <dgm:spPr/>
    </dgm:pt>
  </dgm:ptLst>
  <dgm:cxnLst>
    <dgm:cxn modelId="{10BD9105-16E1-4E5F-9DF3-31CBD216105E}" type="presOf" srcId="{0FC4DA43-0514-425D-A411-04B1C19B3B07}" destId="{61D6E812-59B3-49C9-B380-395C9552CA61}" srcOrd="0" destOrd="0" presId="urn:microsoft.com/office/officeart/2005/8/layout/hierarchy1"/>
    <dgm:cxn modelId="{87D60606-D99F-4C8C-A8D7-5B443B8E9D18}" type="presOf" srcId="{013913F0-9AC4-4273-BA2C-D6C781BEAFBF}" destId="{77522504-31FD-4108-90AC-2A0156A16BF4}" srcOrd="0" destOrd="0" presId="urn:microsoft.com/office/officeart/2005/8/layout/hierarchy1"/>
    <dgm:cxn modelId="{3E9AA306-D5F0-420B-8649-14F405647E71}" type="presOf" srcId="{9B9AD6BC-C028-4C9C-9C7B-8A8D89C891A2}" destId="{CBD0FCF2-435A-4B0A-903C-B95F5AA09EAB}" srcOrd="0" destOrd="0" presId="urn:microsoft.com/office/officeart/2005/8/layout/hierarchy1"/>
    <dgm:cxn modelId="{F99E0309-778A-4659-BBCE-C7659F12B7A1}" type="presOf" srcId="{9354B51C-133C-40E7-BB41-5AD98495AC38}" destId="{C01C3FF4-59D5-40D2-A557-D29410AAAB0D}" srcOrd="0" destOrd="0" presId="urn:microsoft.com/office/officeart/2005/8/layout/hierarchy1"/>
    <dgm:cxn modelId="{B1D54E0E-24E4-4729-B2DC-F26D41F132B1}" type="presOf" srcId="{51B384D2-D63E-46DD-9D25-A867C7F76FAA}" destId="{08C2FC02-167C-40D5-A76C-D7B95A5F2AA3}" srcOrd="0" destOrd="0" presId="urn:microsoft.com/office/officeart/2005/8/layout/hierarchy1"/>
    <dgm:cxn modelId="{2CEDCD0E-A65F-457D-BEA9-97395FB70232}" srcId="{81FCE1DC-691D-40ED-A28A-DCBD7BD74060}" destId="{9B9AD6BC-C028-4C9C-9C7B-8A8D89C891A2}" srcOrd="0" destOrd="0" parTransId="{EABF55CF-BA3A-438B-83F6-DE6299379EC3}" sibTransId="{705BF197-0844-4F39-A107-968945BCA73B}"/>
    <dgm:cxn modelId="{2153000F-81BE-48E6-A5D5-8D3D95606C57}" type="presOf" srcId="{EFDDCC7B-4256-4F72-A581-728A2B7CF407}" destId="{B3D9878F-5B96-4150-AE8C-09999DDEF66E}" srcOrd="0" destOrd="0" presId="urn:microsoft.com/office/officeart/2005/8/layout/hierarchy1"/>
    <dgm:cxn modelId="{9703B715-C37A-4254-A3B8-4C4BDE7A4A3D}" type="presOf" srcId="{BEDF128B-1492-47A8-8CB1-9D739276BCBB}" destId="{9DC4C9D0-C9C7-4A8F-B35B-02C250DEEB71}" srcOrd="0" destOrd="0" presId="urn:microsoft.com/office/officeart/2005/8/layout/hierarchy1"/>
    <dgm:cxn modelId="{F1A2B820-192E-4DDD-97D7-C146755B874A}" type="presOf" srcId="{6C473BBD-0036-4B79-9086-60ABA1B70C8A}" destId="{CDE16DA4-AEAF-4DE6-82C4-AAEF81E83542}" srcOrd="0" destOrd="0" presId="urn:microsoft.com/office/officeart/2005/8/layout/hierarchy1"/>
    <dgm:cxn modelId="{775E0426-A2F8-4801-A1E0-44194326C7DD}" type="presOf" srcId="{0DD2EFE7-E775-459B-994A-FEB2C6302C68}" destId="{88C02FEC-44B5-4DBF-8711-BDFD5883E66E}" srcOrd="0" destOrd="0" presId="urn:microsoft.com/office/officeart/2005/8/layout/hierarchy1"/>
    <dgm:cxn modelId="{2BDB4A26-F2B9-4F82-B7AE-692BBE952A85}" srcId="{51B384D2-D63E-46DD-9D25-A867C7F76FAA}" destId="{81FCE1DC-691D-40ED-A28A-DCBD7BD74060}" srcOrd="0" destOrd="0" parTransId="{1B5FA183-F385-403F-9970-A1FBC12AA740}" sibTransId="{0250F28E-9923-4322-A228-660FCB6822D2}"/>
    <dgm:cxn modelId="{0D9B5828-CBFC-4026-913D-FA5AE05E96D2}" type="presOf" srcId="{BFCC6789-CE1A-4D5E-8071-94FC26FA8E12}" destId="{FCE5FFDC-1300-4136-8BA3-B52207D083FE}" srcOrd="0" destOrd="0" presId="urn:microsoft.com/office/officeart/2005/8/layout/hierarchy1"/>
    <dgm:cxn modelId="{3CD45E2B-17DE-4D57-AB7E-0806F051B48B}" type="presOf" srcId="{135E50CE-55DF-4F3D-B37E-B352C8ECE046}" destId="{7E04FB51-00CB-4FB9-AAC6-46A1BF3A95F3}" srcOrd="0" destOrd="0" presId="urn:microsoft.com/office/officeart/2005/8/layout/hierarchy1"/>
    <dgm:cxn modelId="{6E1E7D37-D4B7-49EC-9CA9-DEBA5168983B}" srcId="{D2A51D2A-EBB4-4B2C-9BBC-3D84FD904F96}" destId="{BEDF128B-1492-47A8-8CB1-9D739276BCBB}" srcOrd="0" destOrd="0" parTransId="{DBBF231D-7CE4-4EEC-B827-3361D02015D6}" sibTransId="{2CEF9B66-F36B-4FDF-861F-BDFDBDD4D30A}"/>
    <dgm:cxn modelId="{B9402A3B-520E-416E-B14C-7673A3E52B25}" srcId="{F58D1EF8-9DFD-4686-A8DF-232D8E813BF6}" destId="{E8A9DC13-405A-4137-B842-6B084B0BB4A0}" srcOrd="1" destOrd="0" parTransId="{0FC4DA43-0514-425D-A411-04B1C19B3B07}" sibTransId="{838F753B-F7C0-499B-8032-0E4DA0D31F4C}"/>
    <dgm:cxn modelId="{52C1495B-5DF2-4C16-8E4D-462008F5342A}" srcId="{D2A51D2A-EBB4-4B2C-9BBC-3D84FD904F96}" destId="{F58D1EF8-9DFD-4686-A8DF-232D8E813BF6}" srcOrd="1" destOrd="0" parTransId="{00D72085-AEFE-443C-AF19-63CA3B77CEE3}" sibTransId="{2234EC50-E4B9-4D3A-96F1-7E0E5E65EB23}"/>
    <dgm:cxn modelId="{C4858546-BA47-4DDD-8755-CC2CE2FAD929}" type="presOf" srcId="{92043289-9422-40D4-A3AB-251BBC896CDD}" destId="{CBE8963D-A28C-46EB-AACF-EF9012539CA9}" srcOrd="0" destOrd="0" presId="urn:microsoft.com/office/officeart/2005/8/layout/hierarchy1"/>
    <dgm:cxn modelId="{4655057A-98E9-4443-BE1B-4178E84383DB}" type="presOf" srcId="{40979B53-57B3-4B57-AC69-3E34A7EFA736}" destId="{266761C2-8137-40CD-80A7-407A58108238}" srcOrd="0" destOrd="0" presId="urn:microsoft.com/office/officeart/2005/8/layout/hierarchy1"/>
    <dgm:cxn modelId="{1925F87D-7BE1-4658-9B39-9630538D7DDD}" srcId="{F58D1EF8-9DFD-4686-A8DF-232D8E813BF6}" destId="{F5451C69-A971-42A5-972D-11B5BBC7FE9F}" srcOrd="0" destOrd="0" parTransId="{6C473BBD-0036-4B79-9086-60ABA1B70C8A}" sibTransId="{5FDD73EB-E71A-4EF5-9465-0D29C162DB6E}"/>
    <dgm:cxn modelId="{5ECB1480-A455-4070-94D1-3404A5EF9CBB}" type="presOf" srcId="{F58D1EF8-9DFD-4686-A8DF-232D8E813BF6}" destId="{3BF3126A-3F99-4712-B326-93EC8CD56A6D}" srcOrd="0" destOrd="0" presId="urn:microsoft.com/office/officeart/2005/8/layout/hierarchy1"/>
    <dgm:cxn modelId="{485F3380-586A-4FE7-BD85-6CB2A5A85619}" srcId="{02CF1C81-B2EF-4C26-AA3B-0324FA48CB71}" destId="{B72D63CB-6729-43A7-A00E-23295A5CD72F}" srcOrd="0" destOrd="0" parTransId="{09578BE2-7C84-4C2E-BA7C-B8CE8234E665}" sibTransId="{3324CA75-8FA0-4DCF-85E7-8269BC1A573A}"/>
    <dgm:cxn modelId="{DB684081-6734-46E8-A856-500E09DB3E9D}" srcId="{9B9AD6BC-C028-4C9C-9C7B-8A8D89C891A2}" destId="{EFDDCC7B-4256-4F72-A581-728A2B7CF407}" srcOrd="0" destOrd="0" parTransId="{135E50CE-55DF-4F3D-B37E-B352C8ECE046}" sibTransId="{1FE4C16E-DB8D-43D3-A252-D9B1C0438B49}"/>
    <dgm:cxn modelId="{27557496-A9C9-4507-8D9B-09DCCCCACC4D}" type="presOf" srcId="{B72D63CB-6729-43A7-A00E-23295A5CD72F}" destId="{BFCA587B-94FC-4470-B162-51239B7EF7EA}" srcOrd="0" destOrd="0" presId="urn:microsoft.com/office/officeart/2005/8/layout/hierarchy1"/>
    <dgm:cxn modelId="{78D9A898-E4EE-4A2F-8813-47A95DA3B9DF}" srcId="{9B9AD6BC-C028-4C9C-9C7B-8A8D89C891A2}" destId="{567C6EC5-D7F8-49EE-AAEC-C7EB822A1A20}" srcOrd="1" destOrd="0" parTransId="{40979B53-57B3-4B57-AC69-3E34A7EFA736}" sibTransId="{73E003FB-459A-49EA-8120-5F97A97FF88C}"/>
    <dgm:cxn modelId="{20EAB99F-AE4F-4590-9166-09B2B5790602}" srcId="{0DD2EFE7-E775-459B-994A-FEB2C6302C68}" destId="{51B384D2-D63E-46DD-9D25-A867C7F76FAA}" srcOrd="0" destOrd="0" parTransId="{8AA5B967-1EF4-4612-B59A-271A315CD11B}" sibTransId="{2555F767-EE5D-41A2-BF07-E3F13686042E}"/>
    <dgm:cxn modelId="{79492DA8-1E0E-4433-83F2-433124195FB1}" type="presOf" srcId="{A6BE74D1-68FA-4CF4-B31B-0C8FB595E264}" destId="{240120FC-3113-4EB5-BD2C-E3FFB6308F4A}" srcOrd="0" destOrd="0" presId="urn:microsoft.com/office/officeart/2005/8/layout/hierarchy1"/>
    <dgm:cxn modelId="{DD6ECFAF-3A03-4550-88FD-427B72F41441}" type="presOf" srcId="{09578BE2-7C84-4C2E-BA7C-B8CE8234E665}" destId="{49499AFE-8F4E-4991-81F3-CE2968BAED39}" srcOrd="0" destOrd="0" presId="urn:microsoft.com/office/officeart/2005/8/layout/hierarchy1"/>
    <dgm:cxn modelId="{DA2B17B2-BB55-4533-9EE0-A9763403EF53}" type="presOf" srcId="{567C6EC5-D7F8-49EE-AAEC-C7EB822A1A20}" destId="{DFFC528D-443F-447D-9C7A-AF2E17BBACA2}" srcOrd="0" destOrd="0" presId="urn:microsoft.com/office/officeart/2005/8/layout/hierarchy1"/>
    <dgm:cxn modelId="{7CF5CDBB-9436-42C3-BB3F-72850D9E6066}" srcId="{BEDF128B-1492-47A8-8CB1-9D739276BCBB}" destId="{D5BC8E31-D3A1-4FC2-86D3-884619B83989}" srcOrd="1" destOrd="0" parTransId="{9354B51C-133C-40E7-BB41-5AD98495AC38}" sibTransId="{2F87BD85-4347-4DCA-AAC7-AD38F4D941AB}"/>
    <dgm:cxn modelId="{72F4E8C5-D888-45AD-9F3C-4AA93769CC52}" srcId="{51B384D2-D63E-46DD-9D25-A867C7F76FAA}" destId="{D2A51D2A-EBB4-4B2C-9BBC-3D84FD904F96}" srcOrd="1" destOrd="0" parTransId="{D4072D24-AFDA-427C-A986-ECDC3BFCC561}" sibTransId="{F9A887DD-456D-43EA-88ED-98B4CCA94495}"/>
    <dgm:cxn modelId="{A8DEAFD1-C3E3-40FD-BFF8-42F2B3B19AD7}" srcId="{BEDF128B-1492-47A8-8CB1-9D739276BCBB}" destId="{BFCC6789-CE1A-4D5E-8071-94FC26FA8E12}" srcOrd="0" destOrd="0" parTransId="{A6BE74D1-68FA-4CF4-B31B-0C8FB595E264}" sibTransId="{CC2A34BB-C025-48CB-8CCF-5954B0851589}"/>
    <dgm:cxn modelId="{758715D2-6DCF-4C97-ADE5-E2B5033A70DC}" type="presOf" srcId="{D4072D24-AFDA-427C-A986-ECDC3BFCC561}" destId="{F79F3174-10F1-4B03-B37C-66227EB201AF}" srcOrd="0" destOrd="0" presId="urn:microsoft.com/office/officeart/2005/8/layout/hierarchy1"/>
    <dgm:cxn modelId="{E67E8CD5-7B52-419B-B9DE-B7CA0DDE6E3C}" srcId="{02CF1C81-B2EF-4C26-AA3B-0324FA48CB71}" destId="{92043289-9422-40D4-A3AB-251BBC896CDD}" srcOrd="1" destOrd="0" parTransId="{013913F0-9AC4-4273-BA2C-D6C781BEAFBF}" sibTransId="{31C5CE8E-D852-4620-BDB4-23FD501B80F7}"/>
    <dgm:cxn modelId="{5A4CC0D5-74AD-4587-AA03-A0B44C0AF98C}" type="presOf" srcId="{DBBF231D-7CE4-4EEC-B827-3361D02015D6}" destId="{19D07A72-5EAC-4D65-83C7-1958EC5FB852}" srcOrd="0" destOrd="0" presId="urn:microsoft.com/office/officeart/2005/8/layout/hierarchy1"/>
    <dgm:cxn modelId="{B68BEDDE-07FB-4500-A763-451B24C6137E}" type="presOf" srcId="{DB59D30A-53D9-43A0-AFD0-016D3219DA32}" destId="{8F784F5E-7129-4D46-AE9E-767C22A7F6BB}" srcOrd="0" destOrd="0" presId="urn:microsoft.com/office/officeart/2005/8/layout/hierarchy1"/>
    <dgm:cxn modelId="{B4C39EE1-19E5-4648-B772-2AA4C64A82FD}" type="presOf" srcId="{D5BC8E31-D3A1-4FC2-86D3-884619B83989}" destId="{980D786C-9FAE-4D52-8D46-251EBFE49171}" srcOrd="0" destOrd="0" presId="urn:microsoft.com/office/officeart/2005/8/layout/hierarchy1"/>
    <dgm:cxn modelId="{867BAFE7-27B8-4FF8-ADD6-E3C0CA0BD4CA}" type="presOf" srcId="{EABF55CF-BA3A-438B-83F6-DE6299379EC3}" destId="{5E21FEFF-CF5A-40AB-91D9-1D509B08EEC3}" srcOrd="0" destOrd="0" presId="urn:microsoft.com/office/officeart/2005/8/layout/hierarchy1"/>
    <dgm:cxn modelId="{21C872E8-9706-4F25-9CB0-1EAAE05378B5}" srcId="{81FCE1DC-691D-40ED-A28A-DCBD7BD74060}" destId="{02CF1C81-B2EF-4C26-AA3B-0324FA48CB71}" srcOrd="1" destOrd="0" parTransId="{DB59D30A-53D9-43A0-AFD0-016D3219DA32}" sibTransId="{10520731-9319-48DA-A639-2D7E23D63C52}"/>
    <dgm:cxn modelId="{DF1CB7EC-8AD5-4732-A985-8DEE2A774EB5}" type="presOf" srcId="{D2A51D2A-EBB4-4B2C-9BBC-3D84FD904F96}" destId="{967B9DBF-36E3-401D-906E-F94F88DF33B3}" srcOrd="0" destOrd="0" presId="urn:microsoft.com/office/officeart/2005/8/layout/hierarchy1"/>
    <dgm:cxn modelId="{A677ABED-88F3-45FB-AE3C-0320936AB99A}" type="presOf" srcId="{02CF1C81-B2EF-4C26-AA3B-0324FA48CB71}" destId="{CD1FAC64-5B1C-4FB2-9161-58620E25854C}" srcOrd="0" destOrd="0" presId="urn:microsoft.com/office/officeart/2005/8/layout/hierarchy1"/>
    <dgm:cxn modelId="{374509F1-BA9C-4697-81C8-E4CA20C462F3}" type="presOf" srcId="{81FCE1DC-691D-40ED-A28A-DCBD7BD74060}" destId="{4D585154-0250-4E59-8B0F-087334A91397}" srcOrd="0" destOrd="0" presId="urn:microsoft.com/office/officeart/2005/8/layout/hierarchy1"/>
    <dgm:cxn modelId="{6715D7F2-2E1F-49B4-88D3-43D0D992D48A}" type="presOf" srcId="{E8A9DC13-405A-4137-B842-6B084B0BB4A0}" destId="{B9F9BC3D-F734-4B2C-A578-3782F4263A5F}" srcOrd="0" destOrd="0" presId="urn:microsoft.com/office/officeart/2005/8/layout/hierarchy1"/>
    <dgm:cxn modelId="{5E613DF6-86AF-4FD1-B979-A2B84CB612D2}" type="presOf" srcId="{F5451C69-A971-42A5-972D-11B5BBC7FE9F}" destId="{5DAA5297-FF65-48EC-B761-3B37BCB663D0}" srcOrd="0" destOrd="0" presId="urn:microsoft.com/office/officeart/2005/8/layout/hierarchy1"/>
    <dgm:cxn modelId="{E74311F8-11D1-4369-9F22-E67CF8F9EAD5}" type="presOf" srcId="{1B5FA183-F385-403F-9970-A1FBC12AA740}" destId="{AF8C65EF-DDC0-44C7-A5CE-67D99B14FFC6}" srcOrd="0" destOrd="0" presId="urn:microsoft.com/office/officeart/2005/8/layout/hierarchy1"/>
    <dgm:cxn modelId="{090084FF-8661-4B6F-9957-A8337B26202A}" type="presOf" srcId="{00D72085-AEFE-443C-AF19-63CA3B77CEE3}" destId="{E5080B3A-495E-4873-AE6E-830708179543}" srcOrd="0" destOrd="0" presId="urn:microsoft.com/office/officeart/2005/8/layout/hierarchy1"/>
    <dgm:cxn modelId="{9C04AC7E-E6F3-40B5-85BC-5A0B492F4895}" type="presParOf" srcId="{88C02FEC-44B5-4DBF-8711-BDFD5883E66E}" destId="{0E48D6A7-5A66-4BDD-A959-2C9BE515A97F}" srcOrd="0" destOrd="0" presId="urn:microsoft.com/office/officeart/2005/8/layout/hierarchy1"/>
    <dgm:cxn modelId="{4B84350A-EC51-4AB5-89AA-0C1E04419C8F}" type="presParOf" srcId="{0E48D6A7-5A66-4BDD-A959-2C9BE515A97F}" destId="{084F9694-71B5-4D3E-BD89-3877D54D99F5}" srcOrd="0" destOrd="0" presId="urn:microsoft.com/office/officeart/2005/8/layout/hierarchy1"/>
    <dgm:cxn modelId="{6778FAD5-ACD8-4629-A961-ADE45F4E537E}" type="presParOf" srcId="{084F9694-71B5-4D3E-BD89-3877D54D99F5}" destId="{5A48F172-9032-43D0-AA63-81D9D948CF04}" srcOrd="0" destOrd="0" presId="urn:microsoft.com/office/officeart/2005/8/layout/hierarchy1"/>
    <dgm:cxn modelId="{10F87ED5-175C-482F-A92B-304401CF8A79}" type="presParOf" srcId="{084F9694-71B5-4D3E-BD89-3877D54D99F5}" destId="{08C2FC02-167C-40D5-A76C-D7B95A5F2AA3}" srcOrd="1" destOrd="0" presId="urn:microsoft.com/office/officeart/2005/8/layout/hierarchy1"/>
    <dgm:cxn modelId="{8080C0C9-5D42-4EFD-B74A-4E8AA21A0E92}" type="presParOf" srcId="{0E48D6A7-5A66-4BDD-A959-2C9BE515A97F}" destId="{91020CA2-648F-4777-851C-5E9CE1D06F1E}" srcOrd="1" destOrd="0" presId="urn:microsoft.com/office/officeart/2005/8/layout/hierarchy1"/>
    <dgm:cxn modelId="{2F445B54-38E4-4893-A091-7194894AB12D}" type="presParOf" srcId="{91020CA2-648F-4777-851C-5E9CE1D06F1E}" destId="{AF8C65EF-DDC0-44C7-A5CE-67D99B14FFC6}" srcOrd="0" destOrd="0" presId="urn:microsoft.com/office/officeart/2005/8/layout/hierarchy1"/>
    <dgm:cxn modelId="{D68994BA-71CE-4181-84FA-E60663E4D62F}" type="presParOf" srcId="{91020CA2-648F-4777-851C-5E9CE1D06F1E}" destId="{B0B42069-ED05-417A-A21D-309A24E455C0}" srcOrd="1" destOrd="0" presId="urn:microsoft.com/office/officeart/2005/8/layout/hierarchy1"/>
    <dgm:cxn modelId="{B1BCCD61-CA5B-4257-A42F-91BE13690642}" type="presParOf" srcId="{B0B42069-ED05-417A-A21D-309A24E455C0}" destId="{A8B77370-AD0C-4DA0-92F1-186BDA1EE2D8}" srcOrd="0" destOrd="0" presId="urn:microsoft.com/office/officeart/2005/8/layout/hierarchy1"/>
    <dgm:cxn modelId="{D4958964-2FC3-43BA-BCBD-A1D992AF2909}" type="presParOf" srcId="{A8B77370-AD0C-4DA0-92F1-186BDA1EE2D8}" destId="{6A39857C-938F-4221-A69A-A66FD91ED151}" srcOrd="0" destOrd="0" presId="urn:microsoft.com/office/officeart/2005/8/layout/hierarchy1"/>
    <dgm:cxn modelId="{11539BE6-FDA3-44D2-AF16-E4C2C095986D}" type="presParOf" srcId="{A8B77370-AD0C-4DA0-92F1-186BDA1EE2D8}" destId="{4D585154-0250-4E59-8B0F-087334A91397}" srcOrd="1" destOrd="0" presId="urn:microsoft.com/office/officeart/2005/8/layout/hierarchy1"/>
    <dgm:cxn modelId="{21637D1E-A267-41C2-9795-B8F66EA271BD}" type="presParOf" srcId="{B0B42069-ED05-417A-A21D-309A24E455C0}" destId="{70403521-6518-4E4F-9D0F-775895A769BC}" srcOrd="1" destOrd="0" presId="urn:microsoft.com/office/officeart/2005/8/layout/hierarchy1"/>
    <dgm:cxn modelId="{C0BB23B5-2C26-4111-BB5D-CDD79668F75D}" type="presParOf" srcId="{70403521-6518-4E4F-9D0F-775895A769BC}" destId="{5E21FEFF-CF5A-40AB-91D9-1D509B08EEC3}" srcOrd="0" destOrd="0" presId="urn:microsoft.com/office/officeart/2005/8/layout/hierarchy1"/>
    <dgm:cxn modelId="{87BA0E6B-1CE1-44EC-BD96-C1753AC58FD5}" type="presParOf" srcId="{70403521-6518-4E4F-9D0F-775895A769BC}" destId="{56729F2B-1B8A-4A96-A50A-3DF057AD3461}" srcOrd="1" destOrd="0" presId="urn:microsoft.com/office/officeart/2005/8/layout/hierarchy1"/>
    <dgm:cxn modelId="{F6E6405A-F8A1-4CB5-8523-779D48E2EDB3}" type="presParOf" srcId="{56729F2B-1B8A-4A96-A50A-3DF057AD3461}" destId="{A371C4D9-B14A-4030-BC46-3D09C578C4A1}" srcOrd="0" destOrd="0" presId="urn:microsoft.com/office/officeart/2005/8/layout/hierarchy1"/>
    <dgm:cxn modelId="{3408D118-A3DE-42AA-8A6D-75B404B92263}" type="presParOf" srcId="{A371C4D9-B14A-4030-BC46-3D09C578C4A1}" destId="{B9BDB26D-E8E6-4865-BA66-833729FE8D2E}" srcOrd="0" destOrd="0" presId="urn:microsoft.com/office/officeart/2005/8/layout/hierarchy1"/>
    <dgm:cxn modelId="{EE2CA8D4-942C-424B-AA5B-74CA37CD5EA5}" type="presParOf" srcId="{A371C4D9-B14A-4030-BC46-3D09C578C4A1}" destId="{CBD0FCF2-435A-4B0A-903C-B95F5AA09EAB}" srcOrd="1" destOrd="0" presId="urn:microsoft.com/office/officeart/2005/8/layout/hierarchy1"/>
    <dgm:cxn modelId="{6476D19C-7095-4770-A744-31E4229B4DE8}" type="presParOf" srcId="{56729F2B-1B8A-4A96-A50A-3DF057AD3461}" destId="{9C79E538-F294-460F-80FB-4B52AB80E360}" srcOrd="1" destOrd="0" presId="urn:microsoft.com/office/officeart/2005/8/layout/hierarchy1"/>
    <dgm:cxn modelId="{C1E198D9-4FAF-43EC-9803-3B91827AAEBE}" type="presParOf" srcId="{9C79E538-F294-460F-80FB-4B52AB80E360}" destId="{7E04FB51-00CB-4FB9-AAC6-46A1BF3A95F3}" srcOrd="0" destOrd="0" presId="urn:microsoft.com/office/officeart/2005/8/layout/hierarchy1"/>
    <dgm:cxn modelId="{04D2F9DC-5501-4BE4-8CB4-97FF9178A6EC}" type="presParOf" srcId="{9C79E538-F294-460F-80FB-4B52AB80E360}" destId="{0AC6F70F-A989-48E7-A34F-DC6F0500C6CA}" srcOrd="1" destOrd="0" presId="urn:microsoft.com/office/officeart/2005/8/layout/hierarchy1"/>
    <dgm:cxn modelId="{205E4988-DA56-478B-B187-966BDBA21A27}" type="presParOf" srcId="{0AC6F70F-A989-48E7-A34F-DC6F0500C6CA}" destId="{83978A8D-264C-478C-860E-4AFA02E87751}" srcOrd="0" destOrd="0" presId="urn:microsoft.com/office/officeart/2005/8/layout/hierarchy1"/>
    <dgm:cxn modelId="{293E3130-AB43-4B78-B526-9622B5A40C83}" type="presParOf" srcId="{83978A8D-264C-478C-860E-4AFA02E87751}" destId="{00EB6FA3-F385-4CFB-B99A-AF0B548783BF}" srcOrd="0" destOrd="0" presId="urn:microsoft.com/office/officeart/2005/8/layout/hierarchy1"/>
    <dgm:cxn modelId="{6C74CB44-DD14-4899-9F83-BAE7CEC0C2FE}" type="presParOf" srcId="{83978A8D-264C-478C-860E-4AFA02E87751}" destId="{B3D9878F-5B96-4150-AE8C-09999DDEF66E}" srcOrd="1" destOrd="0" presId="urn:microsoft.com/office/officeart/2005/8/layout/hierarchy1"/>
    <dgm:cxn modelId="{F4D18CB0-5BFE-41AD-9AA6-A7A6A7DA8731}" type="presParOf" srcId="{0AC6F70F-A989-48E7-A34F-DC6F0500C6CA}" destId="{B3BA65BF-7F18-4E35-89FF-E044F2A132A0}" srcOrd="1" destOrd="0" presId="urn:microsoft.com/office/officeart/2005/8/layout/hierarchy1"/>
    <dgm:cxn modelId="{47368B70-61C2-41A6-A2D7-2915FD475D0A}" type="presParOf" srcId="{9C79E538-F294-460F-80FB-4B52AB80E360}" destId="{266761C2-8137-40CD-80A7-407A58108238}" srcOrd="2" destOrd="0" presId="urn:microsoft.com/office/officeart/2005/8/layout/hierarchy1"/>
    <dgm:cxn modelId="{40CF4854-09C5-4B2F-8F4F-6FFC4993D0FB}" type="presParOf" srcId="{9C79E538-F294-460F-80FB-4B52AB80E360}" destId="{9A6B5B59-7ACB-4421-88B9-8B4E1DB84AF7}" srcOrd="3" destOrd="0" presId="urn:microsoft.com/office/officeart/2005/8/layout/hierarchy1"/>
    <dgm:cxn modelId="{0E6A03C8-D5DD-46BF-B8C8-30E9FA09CD90}" type="presParOf" srcId="{9A6B5B59-7ACB-4421-88B9-8B4E1DB84AF7}" destId="{1D1C6421-7F49-42F4-9F5A-4B52127C08D7}" srcOrd="0" destOrd="0" presId="urn:microsoft.com/office/officeart/2005/8/layout/hierarchy1"/>
    <dgm:cxn modelId="{DFA6F2B7-DAC2-4C34-A3F1-77B7DF80BDB3}" type="presParOf" srcId="{1D1C6421-7F49-42F4-9F5A-4B52127C08D7}" destId="{3A3CC821-9312-477F-BA7F-7C29DDA4FDF6}" srcOrd="0" destOrd="0" presId="urn:microsoft.com/office/officeart/2005/8/layout/hierarchy1"/>
    <dgm:cxn modelId="{CAB523BA-0293-48A7-A3E8-3A37442F3A62}" type="presParOf" srcId="{1D1C6421-7F49-42F4-9F5A-4B52127C08D7}" destId="{DFFC528D-443F-447D-9C7A-AF2E17BBACA2}" srcOrd="1" destOrd="0" presId="urn:microsoft.com/office/officeart/2005/8/layout/hierarchy1"/>
    <dgm:cxn modelId="{EF05B452-4A4B-48DD-AE13-7A53E1C22F08}" type="presParOf" srcId="{9A6B5B59-7ACB-4421-88B9-8B4E1DB84AF7}" destId="{7123C20C-5DF5-47E2-A900-45780E9C8807}" srcOrd="1" destOrd="0" presId="urn:microsoft.com/office/officeart/2005/8/layout/hierarchy1"/>
    <dgm:cxn modelId="{7F109CC6-1079-4DC1-9FB0-BEF377967051}" type="presParOf" srcId="{70403521-6518-4E4F-9D0F-775895A769BC}" destId="{8F784F5E-7129-4D46-AE9E-767C22A7F6BB}" srcOrd="2" destOrd="0" presId="urn:microsoft.com/office/officeart/2005/8/layout/hierarchy1"/>
    <dgm:cxn modelId="{02461866-E0A5-4E9F-AE5D-BC0F1FFB7206}" type="presParOf" srcId="{70403521-6518-4E4F-9D0F-775895A769BC}" destId="{C025F8B6-F80F-442C-ACD4-D79B438B1C42}" srcOrd="3" destOrd="0" presId="urn:microsoft.com/office/officeart/2005/8/layout/hierarchy1"/>
    <dgm:cxn modelId="{E0B0C2C9-1AD8-4B41-9423-7F6CD50C0F0E}" type="presParOf" srcId="{C025F8B6-F80F-442C-ACD4-D79B438B1C42}" destId="{C112567E-7E99-4B56-A639-E1F4C567E096}" srcOrd="0" destOrd="0" presId="urn:microsoft.com/office/officeart/2005/8/layout/hierarchy1"/>
    <dgm:cxn modelId="{2E5A10D0-56FA-4598-9EA1-76DC59AEAE31}" type="presParOf" srcId="{C112567E-7E99-4B56-A639-E1F4C567E096}" destId="{1CCC7171-BDA9-4F37-B369-6D7A9696426C}" srcOrd="0" destOrd="0" presId="urn:microsoft.com/office/officeart/2005/8/layout/hierarchy1"/>
    <dgm:cxn modelId="{5941BFE2-CF1C-4D98-B6D5-5EB3AA6C7893}" type="presParOf" srcId="{C112567E-7E99-4B56-A639-E1F4C567E096}" destId="{CD1FAC64-5B1C-4FB2-9161-58620E25854C}" srcOrd="1" destOrd="0" presId="urn:microsoft.com/office/officeart/2005/8/layout/hierarchy1"/>
    <dgm:cxn modelId="{2EFA57CC-20D6-4427-9D75-673882F0ABCE}" type="presParOf" srcId="{C025F8B6-F80F-442C-ACD4-D79B438B1C42}" destId="{29FF481B-4633-4728-AEDE-D10DBFDBAD75}" srcOrd="1" destOrd="0" presId="urn:microsoft.com/office/officeart/2005/8/layout/hierarchy1"/>
    <dgm:cxn modelId="{C16D472E-C6DB-451B-81FF-1F9936891346}" type="presParOf" srcId="{29FF481B-4633-4728-AEDE-D10DBFDBAD75}" destId="{49499AFE-8F4E-4991-81F3-CE2968BAED39}" srcOrd="0" destOrd="0" presId="urn:microsoft.com/office/officeart/2005/8/layout/hierarchy1"/>
    <dgm:cxn modelId="{B37DB23A-942A-4794-9CAA-18D6655E0172}" type="presParOf" srcId="{29FF481B-4633-4728-AEDE-D10DBFDBAD75}" destId="{640FF878-7FF5-4C46-9D58-F53F91267858}" srcOrd="1" destOrd="0" presId="urn:microsoft.com/office/officeart/2005/8/layout/hierarchy1"/>
    <dgm:cxn modelId="{73C2CFF8-9799-4E80-BE9C-D777DB7DFD05}" type="presParOf" srcId="{640FF878-7FF5-4C46-9D58-F53F91267858}" destId="{DE55A2CA-0142-4D85-9583-40978CCC30CB}" srcOrd="0" destOrd="0" presId="urn:microsoft.com/office/officeart/2005/8/layout/hierarchy1"/>
    <dgm:cxn modelId="{6DC91791-D4D9-4C96-9AFA-87DC1A8B786C}" type="presParOf" srcId="{DE55A2CA-0142-4D85-9583-40978CCC30CB}" destId="{D95D37EB-B72B-422F-B4D3-690CCC00E461}" srcOrd="0" destOrd="0" presId="urn:microsoft.com/office/officeart/2005/8/layout/hierarchy1"/>
    <dgm:cxn modelId="{3A4FF184-A1F5-416D-85E2-DDFFC09ADC62}" type="presParOf" srcId="{DE55A2CA-0142-4D85-9583-40978CCC30CB}" destId="{BFCA587B-94FC-4470-B162-51239B7EF7EA}" srcOrd="1" destOrd="0" presId="urn:microsoft.com/office/officeart/2005/8/layout/hierarchy1"/>
    <dgm:cxn modelId="{46FAA291-C772-415A-B5C0-BF68D1E9B197}" type="presParOf" srcId="{640FF878-7FF5-4C46-9D58-F53F91267858}" destId="{EBF5B1D7-8FF8-4529-B0F0-4E25792D7698}" srcOrd="1" destOrd="0" presId="urn:microsoft.com/office/officeart/2005/8/layout/hierarchy1"/>
    <dgm:cxn modelId="{481BAFC1-3465-4106-81FE-FA5C72475906}" type="presParOf" srcId="{29FF481B-4633-4728-AEDE-D10DBFDBAD75}" destId="{77522504-31FD-4108-90AC-2A0156A16BF4}" srcOrd="2" destOrd="0" presId="urn:microsoft.com/office/officeart/2005/8/layout/hierarchy1"/>
    <dgm:cxn modelId="{F9EC78E2-DBC8-4587-9DC6-52ED274A2A07}" type="presParOf" srcId="{29FF481B-4633-4728-AEDE-D10DBFDBAD75}" destId="{B76830AB-FEFB-4192-9558-A33223B6C120}" srcOrd="3" destOrd="0" presId="urn:microsoft.com/office/officeart/2005/8/layout/hierarchy1"/>
    <dgm:cxn modelId="{E1C17BDD-ABDD-478D-8E2D-C11D392FE161}" type="presParOf" srcId="{B76830AB-FEFB-4192-9558-A33223B6C120}" destId="{105B0CC7-45AF-4856-B59A-A57C56D84C06}" srcOrd="0" destOrd="0" presId="urn:microsoft.com/office/officeart/2005/8/layout/hierarchy1"/>
    <dgm:cxn modelId="{90CD35C1-4EFB-4DC9-B333-9B3E768D4942}" type="presParOf" srcId="{105B0CC7-45AF-4856-B59A-A57C56D84C06}" destId="{81F513FA-F41C-4841-A2EB-A42D6799679F}" srcOrd="0" destOrd="0" presId="urn:microsoft.com/office/officeart/2005/8/layout/hierarchy1"/>
    <dgm:cxn modelId="{443221A0-4034-45C1-9D39-ADA24465846B}" type="presParOf" srcId="{105B0CC7-45AF-4856-B59A-A57C56D84C06}" destId="{CBE8963D-A28C-46EB-AACF-EF9012539CA9}" srcOrd="1" destOrd="0" presId="urn:microsoft.com/office/officeart/2005/8/layout/hierarchy1"/>
    <dgm:cxn modelId="{5B49E00F-FE1A-4C69-8981-7D8D1ED5FEA1}" type="presParOf" srcId="{B76830AB-FEFB-4192-9558-A33223B6C120}" destId="{2FBAFA3F-761A-4FAA-BFCC-1FD62A289B74}" srcOrd="1" destOrd="0" presId="urn:microsoft.com/office/officeart/2005/8/layout/hierarchy1"/>
    <dgm:cxn modelId="{03E8FEF3-C555-4E3D-91AC-7C0F392D171E}" type="presParOf" srcId="{91020CA2-648F-4777-851C-5E9CE1D06F1E}" destId="{F79F3174-10F1-4B03-B37C-66227EB201AF}" srcOrd="2" destOrd="0" presId="urn:microsoft.com/office/officeart/2005/8/layout/hierarchy1"/>
    <dgm:cxn modelId="{30B5BE6E-E824-4349-8AA7-BE5F0D80B1EA}" type="presParOf" srcId="{91020CA2-648F-4777-851C-5E9CE1D06F1E}" destId="{2B5CD611-4F35-4E3F-812B-3D1981EA9380}" srcOrd="3" destOrd="0" presId="urn:microsoft.com/office/officeart/2005/8/layout/hierarchy1"/>
    <dgm:cxn modelId="{13D4AA1E-3F34-4E23-BB2D-E35E70F22337}" type="presParOf" srcId="{2B5CD611-4F35-4E3F-812B-3D1981EA9380}" destId="{5DEC2C34-776B-4852-B726-78876BFE918B}" srcOrd="0" destOrd="0" presId="urn:microsoft.com/office/officeart/2005/8/layout/hierarchy1"/>
    <dgm:cxn modelId="{8B9EFA01-C0DA-4AC7-8EA1-803A41C1DF04}" type="presParOf" srcId="{5DEC2C34-776B-4852-B726-78876BFE918B}" destId="{4982FC79-6EE1-46D3-A774-82D4540F767F}" srcOrd="0" destOrd="0" presId="urn:microsoft.com/office/officeart/2005/8/layout/hierarchy1"/>
    <dgm:cxn modelId="{0C4B35F0-9474-467D-AE38-DCAE45C743D4}" type="presParOf" srcId="{5DEC2C34-776B-4852-B726-78876BFE918B}" destId="{967B9DBF-36E3-401D-906E-F94F88DF33B3}" srcOrd="1" destOrd="0" presId="urn:microsoft.com/office/officeart/2005/8/layout/hierarchy1"/>
    <dgm:cxn modelId="{AEA8F2DC-5FCD-4A5B-A776-ED4BC00AF199}" type="presParOf" srcId="{2B5CD611-4F35-4E3F-812B-3D1981EA9380}" destId="{B4AF5364-DAFF-4BC9-AC88-5CEB350B9517}" srcOrd="1" destOrd="0" presId="urn:microsoft.com/office/officeart/2005/8/layout/hierarchy1"/>
    <dgm:cxn modelId="{D8E2A4FB-46D5-404F-8994-8D33A9C7F5FE}" type="presParOf" srcId="{B4AF5364-DAFF-4BC9-AC88-5CEB350B9517}" destId="{19D07A72-5EAC-4D65-83C7-1958EC5FB852}" srcOrd="0" destOrd="0" presId="urn:microsoft.com/office/officeart/2005/8/layout/hierarchy1"/>
    <dgm:cxn modelId="{8D995F14-8D14-4E43-9059-9789237BEC5E}" type="presParOf" srcId="{B4AF5364-DAFF-4BC9-AC88-5CEB350B9517}" destId="{DE2FF5A0-8133-4F50-ADE7-622C22078DDB}" srcOrd="1" destOrd="0" presId="urn:microsoft.com/office/officeart/2005/8/layout/hierarchy1"/>
    <dgm:cxn modelId="{3C2659B9-F8CC-4575-B745-E9B7FE769AAD}" type="presParOf" srcId="{DE2FF5A0-8133-4F50-ADE7-622C22078DDB}" destId="{64BA57C0-BBC0-4EEC-BEB0-98E4C5093CD0}" srcOrd="0" destOrd="0" presId="urn:microsoft.com/office/officeart/2005/8/layout/hierarchy1"/>
    <dgm:cxn modelId="{813AD5BC-EAF7-4319-82EE-5477EA9EF371}" type="presParOf" srcId="{64BA57C0-BBC0-4EEC-BEB0-98E4C5093CD0}" destId="{0DED7E37-42EC-491A-AD29-BB3BD0DA7767}" srcOrd="0" destOrd="0" presId="urn:microsoft.com/office/officeart/2005/8/layout/hierarchy1"/>
    <dgm:cxn modelId="{4906A7E7-E7A7-4C3E-9BD8-43F273B5F162}" type="presParOf" srcId="{64BA57C0-BBC0-4EEC-BEB0-98E4C5093CD0}" destId="{9DC4C9D0-C9C7-4A8F-B35B-02C250DEEB71}" srcOrd="1" destOrd="0" presId="urn:microsoft.com/office/officeart/2005/8/layout/hierarchy1"/>
    <dgm:cxn modelId="{0D4E7B85-626C-4587-946D-B722056B5A55}" type="presParOf" srcId="{DE2FF5A0-8133-4F50-ADE7-622C22078DDB}" destId="{516038E4-38FA-4C1C-85F4-44132C314527}" srcOrd="1" destOrd="0" presId="urn:microsoft.com/office/officeart/2005/8/layout/hierarchy1"/>
    <dgm:cxn modelId="{0911B0A2-9E69-4E8F-85AC-2B1396EE11EA}" type="presParOf" srcId="{516038E4-38FA-4C1C-85F4-44132C314527}" destId="{240120FC-3113-4EB5-BD2C-E3FFB6308F4A}" srcOrd="0" destOrd="0" presId="urn:microsoft.com/office/officeart/2005/8/layout/hierarchy1"/>
    <dgm:cxn modelId="{699AEDB7-5AA8-4A2A-AF85-8BA2F422A2DA}" type="presParOf" srcId="{516038E4-38FA-4C1C-85F4-44132C314527}" destId="{D5C59212-FE55-42B4-9B10-C5329692A01A}" srcOrd="1" destOrd="0" presId="urn:microsoft.com/office/officeart/2005/8/layout/hierarchy1"/>
    <dgm:cxn modelId="{9A0D60E5-7672-4D51-A270-1D390BFDFA97}" type="presParOf" srcId="{D5C59212-FE55-42B4-9B10-C5329692A01A}" destId="{9D5AD999-A974-4B56-BCAB-706A429F8E3B}" srcOrd="0" destOrd="0" presId="urn:microsoft.com/office/officeart/2005/8/layout/hierarchy1"/>
    <dgm:cxn modelId="{56F6CDCF-D57A-4E78-A00D-1AE6EB3D075A}" type="presParOf" srcId="{9D5AD999-A974-4B56-BCAB-706A429F8E3B}" destId="{A25BAA27-18DA-4044-A42C-A420DBF5EF5C}" srcOrd="0" destOrd="0" presId="urn:microsoft.com/office/officeart/2005/8/layout/hierarchy1"/>
    <dgm:cxn modelId="{DEE4C476-920A-4D0C-857F-FCB3965947B4}" type="presParOf" srcId="{9D5AD999-A974-4B56-BCAB-706A429F8E3B}" destId="{FCE5FFDC-1300-4136-8BA3-B52207D083FE}" srcOrd="1" destOrd="0" presId="urn:microsoft.com/office/officeart/2005/8/layout/hierarchy1"/>
    <dgm:cxn modelId="{524873B4-7DFD-40E3-A0B2-0A346CA40516}" type="presParOf" srcId="{D5C59212-FE55-42B4-9B10-C5329692A01A}" destId="{2DD31CAE-AC3E-4E75-999E-EB6F7EA93B67}" srcOrd="1" destOrd="0" presId="urn:microsoft.com/office/officeart/2005/8/layout/hierarchy1"/>
    <dgm:cxn modelId="{9F00EC0F-C459-499B-A225-C2226291A46D}" type="presParOf" srcId="{516038E4-38FA-4C1C-85F4-44132C314527}" destId="{C01C3FF4-59D5-40D2-A557-D29410AAAB0D}" srcOrd="2" destOrd="0" presId="urn:microsoft.com/office/officeart/2005/8/layout/hierarchy1"/>
    <dgm:cxn modelId="{FB53DC93-2DA7-4010-91F9-E099E69E7043}" type="presParOf" srcId="{516038E4-38FA-4C1C-85F4-44132C314527}" destId="{696E5513-5215-4B00-9B41-3DFE210CED83}" srcOrd="3" destOrd="0" presId="urn:microsoft.com/office/officeart/2005/8/layout/hierarchy1"/>
    <dgm:cxn modelId="{5BE54D91-0801-4A83-8DD1-F7524FC3CD18}" type="presParOf" srcId="{696E5513-5215-4B00-9B41-3DFE210CED83}" destId="{C56CD5B1-7E72-4855-8F0A-913629210066}" srcOrd="0" destOrd="0" presId="urn:microsoft.com/office/officeart/2005/8/layout/hierarchy1"/>
    <dgm:cxn modelId="{AD457071-5ADF-4E45-B1C0-A0FA90AF6DEE}" type="presParOf" srcId="{C56CD5B1-7E72-4855-8F0A-913629210066}" destId="{05CC470C-A07B-4C73-B0D4-5444AF184BFE}" srcOrd="0" destOrd="0" presId="urn:microsoft.com/office/officeart/2005/8/layout/hierarchy1"/>
    <dgm:cxn modelId="{F1D15F93-1403-44B0-B73E-963B29D5A6B4}" type="presParOf" srcId="{C56CD5B1-7E72-4855-8F0A-913629210066}" destId="{980D786C-9FAE-4D52-8D46-251EBFE49171}" srcOrd="1" destOrd="0" presId="urn:microsoft.com/office/officeart/2005/8/layout/hierarchy1"/>
    <dgm:cxn modelId="{A09D8ECC-51D2-4F58-BB84-8F4B943A9987}" type="presParOf" srcId="{696E5513-5215-4B00-9B41-3DFE210CED83}" destId="{03126DB9-412D-4F1B-851A-986DF38611D5}" srcOrd="1" destOrd="0" presId="urn:microsoft.com/office/officeart/2005/8/layout/hierarchy1"/>
    <dgm:cxn modelId="{3E1C82BC-900B-4BA0-9C48-3587C0740881}" type="presParOf" srcId="{B4AF5364-DAFF-4BC9-AC88-5CEB350B9517}" destId="{E5080B3A-495E-4873-AE6E-830708179543}" srcOrd="2" destOrd="0" presId="urn:microsoft.com/office/officeart/2005/8/layout/hierarchy1"/>
    <dgm:cxn modelId="{81AC2AB2-0B5B-441B-BE8D-433C0EC248A0}" type="presParOf" srcId="{B4AF5364-DAFF-4BC9-AC88-5CEB350B9517}" destId="{3A147722-846C-4B60-8D93-E356303E7A51}" srcOrd="3" destOrd="0" presId="urn:microsoft.com/office/officeart/2005/8/layout/hierarchy1"/>
    <dgm:cxn modelId="{FFA7E7FC-3CAB-4CF7-BA11-CD89130B0BBE}" type="presParOf" srcId="{3A147722-846C-4B60-8D93-E356303E7A51}" destId="{DF3016E9-2FE2-4335-BBD2-9D62139E6C91}" srcOrd="0" destOrd="0" presId="urn:microsoft.com/office/officeart/2005/8/layout/hierarchy1"/>
    <dgm:cxn modelId="{BFAC5C52-0022-47F7-ADEB-376BF1417264}" type="presParOf" srcId="{DF3016E9-2FE2-4335-BBD2-9D62139E6C91}" destId="{26114141-E219-43E1-A940-A93C1DA70E96}" srcOrd="0" destOrd="0" presId="urn:microsoft.com/office/officeart/2005/8/layout/hierarchy1"/>
    <dgm:cxn modelId="{86410E5B-33B3-4401-96E4-DCE015CDB2F7}" type="presParOf" srcId="{DF3016E9-2FE2-4335-BBD2-9D62139E6C91}" destId="{3BF3126A-3F99-4712-B326-93EC8CD56A6D}" srcOrd="1" destOrd="0" presId="urn:microsoft.com/office/officeart/2005/8/layout/hierarchy1"/>
    <dgm:cxn modelId="{BE2A6288-E0A6-4397-8B6C-5FF2B8EE98FD}" type="presParOf" srcId="{3A147722-846C-4B60-8D93-E356303E7A51}" destId="{D09EDAB9-3683-4A69-A018-318AD5458B07}" srcOrd="1" destOrd="0" presId="urn:microsoft.com/office/officeart/2005/8/layout/hierarchy1"/>
    <dgm:cxn modelId="{EADE2ACC-8BF8-4569-92FE-225B0A5731E0}" type="presParOf" srcId="{D09EDAB9-3683-4A69-A018-318AD5458B07}" destId="{CDE16DA4-AEAF-4DE6-82C4-AAEF81E83542}" srcOrd="0" destOrd="0" presId="urn:microsoft.com/office/officeart/2005/8/layout/hierarchy1"/>
    <dgm:cxn modelId="{97661CF7-F92A-4D79-9627-2962C93AA5E0}" type="presParOf" srcId="{D09EDAB9-3683-4A69-A018-318AD5458B07}" destId="{CF174145-27B3-439A-81D2-BA3287FA2708}" srcOrd="1" destOrd="0" presId="urn:microsoft.com/office/officeart/2005/8/layout/hierarchy1"/>
    <dgm:cxn modelId="{D0AC1429-0D82-469D-8E38-5530C33F50A4}" type="presParOf" srcId="{CF174145-27B3-439A-81D2-BA3287FA2708}" destId="{EC06C366-CD64-48E2-BB9E-695D0733AB00}" srcOrd="0" destOrd="0" presId="urn:microsoft.com/office/officeart/2005/8/layout/hierarchy1"/>
    <dgm:cxn modelId="{63E34F24-388C-4A1F-AAEA-4F711382A7EC}" type="presParOf" srcId="{EC06C366-CD64-48E2-BB9E-695D0733AB00}" destId="{C7FBC352-ACA8-48B6-AE14-ADB5E8A872AB}" srcOrd="0" destOrd="0" presId="urn:microsoft.com/office/officeart/2005/8/layout/hierarchy1"/>
    <dgm:cxn modelId="{E67BAF8B-3A3B-4242-BAC0-B368A212378D}" type="presParOf" srcId="{EC06C366-CD64-48E2-BB9E-695D0733AB00}" destId="{5DAA5297-FF65-48EC-B761-3B37BCB663D0}" srcOrd="1" destOrd="0" presId="urn:microsoft.com/office/officeart/2005/8/layout/hierarchy1"/>
    <dgm:cxn modelId="{238AADD2-E8F8-4431-8B8F-8C880385FCE8}" type="presParOf" srcId="{CF174145-27B3-439A-81D2-BA3287FA2708}" destId="{541AB188-E471-4657-9722-56CAF1F7C688}" srcOrd="1" destOrd="0" presId="urn:microsoft.com/office/officeart/2005/8/layout/hierarchy1"/>
    <dgm:cxn modelId="{F8EA9455-6536-4B5F-8108-9C9EF0DEBAAA}" type="presParOf" srcId="{D09EDAB9-3683-4A69-A018-318AD5458B07}" destId="{61D6E812-59B3-49C9-B380-395C9552CA61}" srcOrd="2" destOrd="0" presId="urn:microsoft.com/office/officeart/2005/8/layout/hierarchy1"/>
    <dgm:cxn modelId="{CFBF6F72-C79F-47AD-BD26-49341A0CF024}" type="presParOf" srcId="{D09EDAB9-3683-4A69-A018-318AD5458B07}" destId="{4F406883-8BA5-4094-A995-44C417E180EA}" srcOrd="3" destOrd="0" presId="urn:microsoft.com/office/officeart/2005/8/layout/hierarchy1"/>
    <dgm:cxn modelId="{5CFB3066-159F-47F4-8B06-B1E571F67EA9}" type="presParOf" srcId="{4F406883-8BA5-4094-A995-44C417E180EA}" destId="{D06116EE-4F6E-48B5-92A4-75343B32A18C}" srcOrd="0" destOrd="0" presId="urn:microsoft.com/office/officeart/2005/8/layout/hierarchy1"/>
    <dgm:cxn modelId="{6204286A-1996-4E88-A3F0-06121A84A5B0}" type="presParOf" srcId="{D06116EE-4F6E-48B5-92A4-75343B32A18C}" destId="{6398EDD8-088F-4BE9-800D-785D1C71AFB7}" srcOrd="0" destOrd="0" presId="urn:microsoft.com/office/officeart/2005/8/layout/hierarchy1"/>
    <dgm:cxn modelId="{812DB2F7-C74E-4F98-B7E1-002B44DBB35F}" type="presParOf" srcId="{D06116EE-4F6E-48B5-92A4-75343B32A18C}" destId="{B9F9BC3D-F734-4B2C-A578-3782F4263A5F}" srcOrd="1" destOrd="0" presId="urn:microsoft.com/office/officeart/2005/8/layout/hierarchy1"/>
    <dgm:cxn modelId="{D2534E13-F783-4B40-8A5B-299FC3447814}" type="presParOf" srcId="{4F406883-8BA5-4094-A995-44C417E180EA}" destId="{436FF25B-44E5-4FBF-B683-208C4014036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A31546-AF93-4932-9947-FB37E5614024}" type="doc">
      <dgm:prSet loTypeId="urn:microsoft.com/office/officeart/2005/8/layout/process2" loCatId="process" qsTypeId="urn:microsoft.com/office/officeart/2005/8/quickstyle/simple1" qsCatId="simple" csTypeId="urn:microsoft.com/office/officeart/2005/8/colors/accent1_2" csCatId="accent1" phldr="1"/>
      <dgm:spPr/>
    </dgm:pt>
    <dgm:pt modelId="{8B2C110C-7B7F-4675-BE6E-554FAEFA4BA1}">
      <dgm:prSet phldrT="[Text]" custT="1"/>
      <dgm:spPr/>
      <dgm:t>
        <a:bodyPr/>
        <a:lstStyle/>
        <a:p>
          <a:pPr algn="l"/>
          <a:r>
            <a:rPr lang="en-US" sz="1400"/>
            <a:t>Bước 1: Admin tiến hành tạo Site</a:t>
          </a:r>
        </a:p>
      </dgm:t>
    </dgm:pt>
    <dgm:pt modelId="{4FC71048-1EA9-488B-A1A8-C2F7B7CC5141}" type="parTrans" cxnId="{516F597C-8C72-4487-98C8-0A3323156839}">
      <dgm:prSet/>
      <dgm:spPr/>
      <dgm:t>
        <a:bodyPr/>
        <a:lstStyle/>
        <a:p>
          <a:endParaRPr lang="en-US"/>
        </a:p>
      </dgm:t>
    </dgm:pt>
    <dgm:pt modelId="{4F6BC243-1807-4D66-8C27-F638E051D00A}" type="sibTrans" cxnId="{516F597C-8C72-4487-98C8-0A3323156839}">
      <dgm:prSet custT="1"/>
      <dgm:spPr/>
      <dgm:t>
        <a:bodyPr/>
        <a:lstStyle/>
        <a:p>
          <a:pPr algn="l"/>
          <a:endParaRPr lang="en-US" sz="1400"/>
        </a:p>
      </dgm:t>
    </dgm:pt>
    <dgm:pt modelId="{8C1583E5-D176-4A06-AD50-973B58955B09}">
      <dgm:prSet phldrT="[Text]" custT="1"/>
      <dgm:spPr/>
      <dgm:t>
        <a:bodyPr/>
        <a:lstStyle/>
        <a:p>
          <a:pPr algn="l"/>
          <a:r>
            <a:rPr lang="en-US" sz="1400"/>
            <a:t>Bước 2: Admin tiến hành tạo gateway thuộc Site đã tạo</a:t>
          </a:r>
        </a:p>
      </dgm:t>
    </dgm:pt>
    <dgm:pt modelId="{7F2CB26F-B572-4C71-9A75-660475235534}" type="parTrans" cxnId="{5769EFF0-E720-4F07-A910-4AD3FC9AC148}">
      <dgm:prSet/>
      <dgm:spPr/>
      <dgm:t>
        <a:bodyPr/>
        <a:lstStyle/>
        <a:p>
          <a:endParaRPr lang="en-US"/>
        </a:p>
      </dgm:t>
    </dgm:pt>
    <dgm:pt modelId="{54621E61-55D1-44C7-82E0-1280A45AD2A4}" type="sibTrans" cxnId="{5769EFF0-E720-4F07-A910-4AD3FC9AC148}">
      <dgm:prSet custT="1"/>
      <dgm:spPr/>
      <dgm:t>
        <a:bodyPr/>
        <a:lstStyle/>
        <a:p>
          <a:pPr algn="l"/>
          <a:endParaRPr lang="en-US" sz="1400"/>
        </a:p>
      </dgm:t>
    </dgm:pt>
    <dgm:pt modelId="{96225E4B-3BFC-417E-900E-122FAF5F4B88}">
      <dgm:prSet phldrT="[Text]" custT="1"/>
      <dgm:spPr/>
      <dgm:t>
        <a:bodyPr/>
        <a:lstStyle/>
        <a:p>
          <a:pPr algn="l"/>
          <a:r>
            <a:rPr lang="en-US" sz="1400"/>
            <a:t>Bước 3: </a:t>
          </a:r>
          <a:r>
            <a:rPr lang="en-US" sz="1400" b="0" i="0"/>
            <a:t>Gateway thực lớp vật lý tiến hành gửi gói tin provision chứa thông tin cấu hình gateway​</a:t>
          </a:r>
          <a:endParaRPr lang="en-US" sz="1400"/>
        </a:p>
      </dgm:t>
    </dgm:pt>
    <dgm:pt modelId="{D44C0C25-6353-4FD5-8284-205B4351E401}" type="parTrans" cxnId="{6EE7DA30-A6AD-4756-98E8-816E65DA3FF9}">
      <dgm:prSet/>
      <dgm:spPr/>
      <dgm:t>
        <a:bodyPr/>
        <a:lstStyle/>
        <a:p>
          <a:endParaRPr lang="en-US"/>
        </a:p>
      </dgm:t>
    </dgm:pt>
    <dgm:pt modelId="{DDD11101-12DB-4F1A-9A8A-8C7DDE1D9FA1}" type="sibTrans" cxnId="{6EE7DA30-A6AD-4756-98E8-816E65DA3FF9}">
      <dgm:prSet custT="1"/>
      <dgm:spPr/>
      <dgm:t>
        <a:bodyPr/>
        <a:lstStyle/>
        <a:p>
          <a:pPr algn="l"/>
          <a:endParaRPr lang="en-US" sz="1400"/>
        </a:p>
      </dgm:t>
    </dgm:pt>
    <dgm:pt modelId="{72AD0399-A8DC-4106-96AB-6C5D551AB88B}">
      <dgm:prSet phldrT="[Text]" custT="1"/>
      <dgm:spPr/>
      <dgm:t>
        <a:bodyPr/>
        <a:lstStyle/>
        <a:p>
          <a:pPr algn="l"/>
          <a:r>
            <a:rPr lang="en-US" sz="1400"/>
            <a:t>Bước 7: Admin tiến hành tạo tài khoản user và bổ nhiệm quyền truy cập vào Site cho các tài khoản tương ứng</a:t>
          </a:r>
        </a:p>
      </dgm:t>
    </dgm:pt>
    <dgm:pt modelId="{FEA05755-C0EF-4E51-A0C6-0A5AABAE8EF1}" type="parTrans" cxnId="{942426EE-F321-4A3A-96AE-6B303EF896BD}">
      <dgm:prSet/>
      <dgm:spPr/>
      <dgm:t>
        <a:bodyPr/>
        <a:lstStyle/>
        <a:p>
          <a:endParaRPr lang="en-US"/>
        </a:p>
      </dgm:t>
    </dgm:pt>
    <dgm:pt modelId="{1F5B1190-9203-4627-80BC-2CDF85E2E87F}" type="sibTrans" cxnId="{942426EE-F321-4A3A-96AE-6B303EF896BD}">
      <dgm:prSet/>
      <dgm:spPr/>
      <dgm:t>
        <a:bodyPr/>
        <a:lstStyle/>
        <a:p>
          <a:endParaRPr lang="en-US"/>
        </a:p>
      </dgm:t>
    </dgm:pt>
    <dgm:pt modelId="{ECE7E4BF-F272-419F-A00D-861AA9565CD5}">
      <dgm:prSet phldrT="[Text]" custT="1"/>
      <dgm:spPr/>
      <dgm:t>
        <a:bodyPr/>
        <a:lstStyle/>
        <a:p>
          <a:pPr algn="l"/>
          <a:r>
            <a:rPr lang="en-US" sz="1400"/>
            <a:t>Bước 4: Web App nhận gói tin provision. Admin tiến hành tạo các device và mapping các channel của device</a:t>
          </a:r>
        </a:p>
      </dgm:t>
    </dgm:pt>
    <dgm:pt modelId="{0C4D9CA3-8918-4C65-944B-120C19FA472D}" type="parTrans" cxnId="{347D1965-381A-4054-873B-0DB02D39715E}">
      <dgm:prSet/>
      <dgm:spPr/>
      <dgm:t>
        <a:bodyPr/>
        <a:lstStyle/>
        <a:p>
          <a:endParaRPr lang="en-US"/>
        </a:p>
      </dgm:t>
    </dgm:pt>
    <dgm:pt modelId="{42F0C97B-0494-48A9-B818-D597627C259A}" type="sibTrans" cxnId="{347D1965-381A-4054-873B-0DB02D39715E}">
      <dgm:prSet custT="1"/>
      <dgm:spPr/>
      <dgm:t>
        <a:bodyPr/>
        <a:lstStyle/>
        <a:p>
          <a:pPr algn="l"/>
          <a:endParaRPr lang="en-US" sz="1400"/>
        </a:p>
      </dgm:t>
    </dgm:pt>
    <dgm:pt modelId="{BA8EA717-215A-45D0-8682-9E1071121556}">
      <dgm:prSet phldrT="[Text]" custT="1"/>
      <dgm:spPr/>
      <dgm:t>
        <a:bodyPr/>
        <a:lstStyle/>
        <a:p>
          <a:pPr algn="l"/>
          <a:r>
            <a:rPr lang="en-US" sz="1400"/>
            <a:t>Bước 5: Gateway thực lớp vật lý tiến hành gửi các gói tin Telemetry chứa dữ liệu thu thập được từ các device theo một chu kỳ nhất định</a:t>
          </a:r>
        </a:p>
      </dgm:t>
    </dgm:pt>
    <dgm:pt modelId="{1E68D001-7AB2-4FA2-97D4-767E419023F7}" type="parTrans" cxnId="{5D04F34E-B516-4601-8638-ED5C436645A4}">
      <dgm:prSet/>
      <dgm:spPr/>
      <dgm:t>
        <a:bodyPr/>
        <a:lstStyle/>
        <a:p>
          <a:endParaRPr lang="en-US"/>
        </a:p>
      </dgm:t>
    </dgm:pt>
    <dgm:pt modelId="{C8465FEC-C4C6-4682-B7AC-E659FEAAAE18}" type="sibTrans" cxnId="{5D04F34E-B516-4601-8638-ED5C436645A4}">
      <dgm:prSet custT="1"/>
      <dgm:spPr/>
      <dgm:t>
        <a:bodyPr/>
        <a:lstStyle/>
        <a:p>
          <a:pPr algn="l"/>
          <a:endParaRPr lang="en-US" sz="1400"/>
        </a:p>
      </dgm:t>
    </dgm:pt>
    <dgm:pt modelId="{47CB348E-8794-47FC-AE5D-1B0F836B8216}">
      <dgm:prSet phldrT="[Text]" custT="1"/>
      <dgm:spPr/>
      <dgm:t>
        <a:bodyPr/>
        <a:lstStyle/>
        <a:p>
          <a:pPr algn="l"/>
          <a:r>
            <a:rPr lang="en-US" sz="1400"/>
            <a:t>Bước 6: Admin kiểm tra việc kết nối dữ liệu qua giao diện web app</a:t>
          </a:r>
        </a:p>
      </dgm:t>
    </dgm:pt>
    <dgm:pt modelId="{8D7B9E82-6E4A-4137-8B86-8F845DC66B4E}" type="parTrans" cxnId="{FE60E474-7DC9-46B6-BF8F-636F6F1B692E}">
      <dgm:prSet/>
      <dgm:spPr/>
      <dgm:t>
        <a:bodyPr/>
        <a:lstStyle/>
        <a:p>
          <a:endParaRPr lang="en-US"/>
        </a:p>
      </dgm:t>
    </dgm:pt>
    <dgm:pt modelId="{299ED710-CA28-4C22-9E67-AA07106FC966}" type="sibTrans" cxnId="{FE60E474-7DC9-46B6-BF8F-636F6F1B692E}">
      <dgm:prSet custT="1"/>
      <dgm:spPr/>
      <dgm:t>
        <a:bodyPr/>
        <a:lstStyle/>
        <a:p>
          <a:pPr algn="l"/>
          <a:endParaRPr lang="en-US" sz="1400"/>
        </a:p>
      </dgm:t>
    </dgm:pt>
    <dgm:pt modelId="{7453D153-29DE-4494-B746-29A1B109963F}" type="pres">
      <dgm:prSet presAssocID="{16A31546-AF93-4932-9947-FB37E5614024}" presName="linearFlow" presStyleCnt="0">
        <dgm:presLayoutVars>
          <dgm:resizeHandles val="exact"/>
        </dgm:presLayoutVars>
      </dgm:prSet>
      <dgm:spPr/>
    </dgm:pt>
    <dgm:pt modelId="{8C47354F-755F-4585-BF59-3939125BDED1}" type="pres">
      <dgm:prSet presAssocID="{8B2C110C-7B7F-4675-BE6E-554FAEFA4BA1}" presName="node" presStyleLbl="node1" presStyleIdx="0" presStyleCnt="7" custScaleX="934832">
        <dgm:presLayoutVars>
          <dgm:bulletEnabled val="1"/>
        </dgm:presLayoutVars>
      </dgm:prSet>
      <dgm:spPr/>
    </dgm:pt>
    <dgm:pt modelId="{CF9C3C57-E34F-47FE-B111-363419734EF3}" type="pres">
      <dgm:prSet presAssocID="{4F6BC243-1807-4D66-8C27-F638E051D00A}" presName="sibTrans" presStyleLbl="sibTrans2D1" presStyleIdx="0" presStyleCnt="6" custLinFactNeighborY="1"/>
      <dgm:spPr/>
    </dgm:pt>
    <dgm:pt modelId="{114AA33C-D330-4AE0-99A1-C36841EBEE9A}" type="pres">
      <dgm:prSet presAssocID="{4F6BC243-1807-4D66-8C27-F638E051D00A}" presName="connectorText" presStyleLbl="sibTrans2D1" presStyleIdx="0" presStyleCnt="6"/>
      <dgm:spPr/>
    </dgm:pt>
    <dgm:pt modelId="{1662E795-9A6F-4EFC-B19F-0163D42735A0}" type="pres">
      <dgm:prSet presAssocID="{8C1583E5-D176-4A06-AD50-973B58955B09}" presName="node" presStyleLbl="node1" presStyleIdx="1" presStyleCnt="7" custScaleX="934832">
        <dgm:presLayoutVars>
          <dgm:bulletEnabled val="1"/>
        </dgm:presLayoutVars>
      </dgm:prSet>
      <dgm:spPr/>
    </dgm:pt>
    <dgm:pt modelId="{3511AF9B-579A-486F-8DDC-EC640A58565F}" type="pres">
      <dgm:prSet presAssocID="{54621E61-55D1-44C7-82E0-1280A45AD2A4}" presName="sibTrans" presStyleLbl="sibTrans2D1" presStyleIdx="1" presStyleCnt="6"/>
      <dgm:spPr/>
    </dgm:pt>
    <dgm:pt modelId="{3E4C8297-18EF-4CFA-9995-80AF840B4796}" type="pres">
      <dgm:prSet presAssocID="{54621E61-55D1-44C7-82E0-1280A45AD2A4}" presName="connectorText" presStyleLbl="sibTrans2D1" presStyleIdx="1" presStyleCnt="6"/>
      <dgm:spPr/>
    </dgm:pt>
    <dgm:pt modelId="{6B0521FA-FAE5-4788-8784-D597A656542A}" type="pres">
      <dgm:prSet presAssocID="{96225E4B-3BFC-417E-900E-122FAF5F4B88}" presName="node" presStyleLbl="node1" presStyleIdx="2" presStyleCnt="7" custScaleX="934832">
        <dgm:presLayoutVars>
          <dgm:bulletEnabled val="1"/>
        </dgm:presLayoutVars>
      </dgm:prSet>
      <dgm:spPr/>
    </dgm:pt>
    <dgm:pt modelId="{96483542-9C3D-4445-B48C-E2607A8C58D9}" type="pres">
      <dgm:prSet presAssocID="{DDD11101-12DB-4F1A-9A8A-8C7DDE1D9FA1}" presName="sibTrans" presStyleLbl="sibTrans2D1" presStyleIdx="2" presStyleCnt="6"/>
      <dgm:spPr/>
    </dgm:pt>
    <dgm:pt modelId="{269F0023-0F33-478F-BE63-4B7166B61E83}" type="pres">
      <dgm:prSet presAssocID="{DDD11101-12DB-4F1A-9A8A-8C7DDE1D9FA1}" presName="connectorText" presStyleLbl="sibTrans2D1" presStyleIdx="2" presStyleCnt="6"/>
      <dgm:spPr/>
    </dgm:pt>
    <dgm:pt modelId="{6431BFD7-7711-4E1D-AF3A-546DD8CE5B6A}" type="pres">
      <dgm:prSet presAssocID="{ECE7E4BF-F272-419F-A00D-861AA9565CD5}" presName="node" presStyleLbl="node1" presStyleIdx="3" presStyleCnt="7" custScaleX="934832">
        <dgm:presLayoutVars>
          <dgm:bulletEnabled val="1"/>
        </dgm:presLayoutVars>
      </dgm:prSet>
      <dgm:spPr/>
    </dgm:pt>
    <dgm:pt modelId="{851E8854-0CAE-4FAB-8B72-E7D272B13D29}" type="pres">
      <dgm:prSet presAssocID="{42F0C97B-0494-48A9-B818-D597627C259A}" presName="sibTrans" presStyleLbl="sibTrans2D1" presStyleIdx="3" presStyleCnt="6"/>
      <dgm:spPr/>
    </dgm:pt>
    <dgm:pt modelId="{F75A5F45-6DCD-44A2-B466-5BA153350049}" type="pres">
      <dgm:prSet presAssocID="{42F0C97B-0494-48A9-B818-D597627C259A}" presName="connectorText" presStyleLbl="sibTrans2D1" presStyleIdx="3" presStyleCnt="6"/>
      <dgm:spPr/>
    </dgm:pt>
    <dgm:pt modelId="{D7C287DA-007B-4319-B169-A62C7DF2F5A8}" type="pres">
      <dgm:prSet presAssocID="{BA8EA717-215A-45D0-8682-9E1071121556}" presName="node" presStyleLbl="node1" presStyleIdx="4" presStyleCnt="7" custScaleX="934832">
        <dgm:presLayoutVars>
          <dgm:bulletEnabled val="1"/>
        </dgm:presLayoutVars>
      </dgm:prSet>
      <dgm:spPr/>
    </dgm:pt>
    <dgm:pt modelId="{42F0CDB7-2D81-4583-9251-AB1FF035F28B}" type="pres">
      <dgm:prSet presAssocID="{C8465FEC-C4C6-4682-B7AC-E659FEAAAE18}" presName="sibTrans" presStyleLbl="sibTrans2D1" presStyleIdx="4" presStyleCnt="6"/>
      <dgm:spPr/>
    </dgm:pt>
    <dgm:pt modelId="{B677F2D8-B72B-469B-BE4F-DD9072657855}" type="pres">
      <dgm:prSet presAssocID="{C8465FEC-C4C6-4682-B7AC-E659FEAAAE18}" presName="connectorText" presStyleLbl="sibTrans2D1" presStyleIdx="4" presStyleCnt="6"/>
      <dgm:spPr/>
    </dgm:pt>
    <dgm:pt modelId="{46EF6F38-2EE1-47B1-BD97-CED02CA758BD}" type="pres">
      <dgm:prSet presAssocID="{47CB348E-8794-47FC-AE5D-1B0F836B8216}" presName="node" presStyleLbl="node1" presStyleIdx="5" presStyleCnt="7" custScaleX="934832">
        <dgm:presLayoutVars>
          <dgm:bulletEnabled val="1"/>
        </dgm:presLayoutVars>
      </dgm:prSet>
      <dgm:spPr/>
    </dgm:pt>
    <dgm:pt modelId="{1F1AC729-1FDA-40F1-82E7-323176BF320D}" type="pres">
      <dgm:prSet presAssocID="{299ED710-CA28-4C22-9E67-AA07106FC966}" presName="sibTrans" presStyleLbl="sibTrans2D1" presStyleIdx="5" presStyleCnt="6"/>
      <dgm:spPr/>
    </dgm:pt>
    <dgm:pt modelId="{D29B7EFD-312E-4282-881E-10BABD8F88A3}" type="pres">
      <dgm:prSet presAssocID="{299ED710-CA28-4C22-9E67-AA07106FC966}" presName="connectorText" presStyleLbl="sibTrans2D1" presStyleIdx="5" presStyleCnt="6"/>
      <dgm:spPr/>
    </dgm:pt>
    <dgm:pt modelId="{FD0049E5-0AE6-479B-B770-CBFAA5C5FBDC}" type="pres">
      <dgm:prSet presAssocID="{72AD0399-A8DC-4106-96AB-6C5D551AB88B}" presName="node" presStyleLbl="node1" presStyleIdx="6" presStyleCnt="7" custScaleX="934832">
        <dgm:presLayoutVars>
          <dgm:bulletEnabled val="1"/>
        </dgm:presLayoutVars>
      </dgm:prSet>
      <dgm:spPr/>
    </dgm:pt>
  </dgm:ptLst>
  <dgm:cxnLst>
    <dgm:cxn modelId="{A8554411-93EF-484F-A806-CFA8BFAEF926}" type="presOf" srcId="{DDD11101-12DB-4F1A-9A8A-8C7DDE1D9FA1}" destId="{96483542-9C3D-4445-B48C-E2607A8C58D9}" srcOrd="0" destOrd="0" presId="urn:microsoft.com/office/officeart/2005/8/layout/process2"/>
    <dgm:cxn modelId="{B88E7F1E-52CF-491A-9B2D-A87DE217F271}" type="presOf" srcId="{54621E61-55D1-44C7-82E0-1280A45AD2A4}" destId="{3E4C8297-18EF-4CFA-9995-80AF840B4796}" srcOrd="1" destOrd="0" presId="urn:microsoft.com/office/officeart/2005/8/layout/process2"/>
    <dgm:cxn modelId="{43BDD92F-DD20-4C3B-B1F8-88D9ACF3B7E1}" type="presOf" srcId="{C8465FEC-C4C6-4682-B7AC-E659FEAAAE18}" destId="{42F0CDB7-2D81-4583-9251-AB1FF035F28B}" srcOrd="0" destOrd="0" presId="urn:microsoft.com/office/officeart/2005/8/layout/process2"/>
    <dgm:cxn modelId="{6EE7DA30-A6AD-4756-98E8-816E65DA3FF9}" srcId="{16A31546-AF93-4932-9947-FB37E5614024}" destId="{96225E4B-3BFC-417E-900E-122FAF5F4B88}" srcOrd="2" destOrd="0" parTransId="{D44C0C25-6353-4FD5-8284-205B4351E401}" sibTransId="{DDD11101-12DB-4F1A-9A8A-8C7DDE1D9FA1}"/>
    <dgm:cxn modelId="{BB2A453A-5E26-481F-A7BC-68D85CC74F99}" type="presOf" srcId="{47CB348E-8794-47FC-AE5D-1B0F836B8216}" destId="{46EF6F38-2EE1-47B1-BD97-CED02CA758BD}" srcOrd="0" destOrd="0" presId="urn:microsoft.com/office/officeart/2005/8/layout/process2"/>
    <dgm:cxn modelId="{347D1965-381A-4054-873B-0DB02D39715E}" srcId="{16A31546-AF93-4932-9947-FB37E5614024}" destId="{ECE7E4BF-F272-419F-A00D-861AA9565CD5}" srcOrd="3" destOrd="0" parTransId="{0C4D9CA3-8918-4C65-944B-120C19FA472D}" sibTransId="{42F0C97B-0494-48A9-B818-D597627C259A}"/>
    <dgm:cxn modelId="{5D04F34E-B516-4601-8638-ED5C436645A4}" srcId="{16A31546-AF93-4932-9947-FB37E5614024}" destId="{BA8EA717-215A-45D0-8682-9E1071121556}" srcOrd="4" destOrd="0" parTransId="{1E68D001-7AB2-4FA2-97D4-767E419023F7}" sibTransId="{C8465FEC-C4C6-4682-B7AC-E659FEAAAE18}"/>
    <dgm:cxn modelId="{8B677B72-AD66-4F68-8C4C-D8C9D3DBD482}" type="presOf" srcId="{4F6BC243-1807-4D66-8C27-F638E051D00A}" destId="{CF9C3C57-E34F-47FE-B111-363419734EF3}" srcOrd="0" destOrd="0" presId="urn:microsoft.com/office/officeart/2005/8/layout/process2"/>
    <dgm:cxn modelId="{FE60E474-7DC9-46B6-BF8F-636F6F1B692E}" srcId="{16A31546-AF93-4932-9947-FB37E5614024}" destId="{47CB348E-8794-47FC-AE5D-1B0F836B8216}" srcOrd="5" destOrd="0" parTransId="{8D7B9E82-6E4A-4137-8B86-8F845DC66B4E}" sibTransId="{299ED710-CA28-4C22-9E67-AA07106FC966}"/>
    <dgm:cxn modelId="{6DDCD856-D253-40C6-AA46-129A8F0024B4}" type="presOf" srcId="{C8465FEC-C4C6-4682-B7AC-E659FEAAAE18}" destId="{B677F2D8-B72B-469B-BE4F-DD9072657855}" srcOrd="1" destOrd="0" presId="urn:microsoft.com/office/officeart/2005/8/layout/process2"/>
    <dgm:cxn modelId="{516F597C-8C72-4487-98C8-0A3323156839}" srcId="{16A31546-AF93-4932-9947-FB37E5614024}" destId="{8B2C110C-7B7F-4675-BE6E-554FAEFA4BA1}" srcOrd="0" destOrd="0" parTransId="{4FC71048-1EA9-488B-A1A8-C2F7B7CC5141}" sibTransId="{4F6BC243-1807-4D66-8C27-F638E051D00A}"/>
    <dgm:cxn modelId="{4F63A47E-C2DC-4624-92DA-66D4BD6E1034}" type="presOf" srcId="{96225E4B-3BFC-417E-900E-122FAF5F4B88}" destId="{6B0521FA-FAE5-4788-8784-D597A656542A}" srcOrd="0" destOrd="0" presId="urn:microsoft.com/office/officeart/2005/8/layout/process2"/>
    <dgm:cxn modelId="{E3220781-8FEE-4250-93F8-AA331223676B}" type="presOf" srcId="{72AD0399-A8DC-4106-96AB-6C5D551AB88B}" destId="{FD0049E5-0AE6-479B-B770-CBFAA5C5FBDC}" srcOrd="0" destOrd="0" presId="urn:microsoft.com/office/officeart/2005/8/layout/process2"/>
    <dgm:cxn modelId="{4DDA0F95-9FA7-4302-8A95-85E3D741F8DB}" type="presOf" srcId="{42F0C97B-0494-48A9-B818-D597627C259A}" destId="{F75A5F45-6DCD-44A2-B466-5BA153350049}" srcOrd="1" destOrd="0" presId="urn:microsoft.com/office/officeart/2005/8/layout/process2"/>
    <dgm:cxn modelId="{6E868895-0482-4852-8082-9A19A8921E21}" type="presOf" srcId="{DDD11101-12DB-4F1A-9A8A-8C7DDE1D9FA1}" destId="{269F0023-0F33-478F-BE63-4B7166B61E83}" srcOrd="1" destOrd="0" presId="urn:microsoft.com/office/officeart/2005/8/layout/process2"/>
    <dgm:cxn modelId="{AF798996-3154-4459-A51D-F95B6B82CF67}" type="presOf" srcId="{16A31546-AF93-4932-9947-FB37E5614024}" destId="{7453D153-29DE-4494-B746-29A1B109963F}" srcOrd="0" destOrd="0" presId="urn:microsoft.com/office/officeart/2005/8/layout/process2"/>
    <dgm:cxn modelId="{BAE26BA7-3A1C-4863-973A-0D2804013AA3}" type="presOf" srcId="{BA8EA717-215A-45D0-8682-9E1071121556}" destId="{D7C287DA-007B-4319-B169-A62C7DF2F5A8}" srcOrd="0" destOrd="0" presId="urn:microsoft.com/office/officeart/2005/8/layout/process2"/>
    <dgm:cxn modelId="{E77839C0-BFE9-445F-A1F6-29222354DB84}" type="presOf" srcId="{4F6BC243-1807-4D66-8C27-F638E051D00A}" destId="{114AA33C-D330-4AE0-99A1-C36841EBEE9A}" srcOrd="1" destOrd="0" presId="urn:microsoft.com/office/officeart/2005/8/layout/process2"/>
    <dgm:cxn modelId="{FE23D1D2-464B-4DE3-9A8E-758D315D680F}" type="presOf" srcId="{ECE7E4BF-F272-419F-A00D-861AA9565CD5}" destId="{6431BFD7-7711-4E1D-AF3A-546DD8CE5B6A}" srcOrd="0" destOrd="0" presId="urn:microsoft.com/office/officeart/2005/8/layout/process2"/>
    <dgm:cxn modelId="{F684CCD3-4B3D-4B77-976C-95D761E4E813}" type="presOf" srcId="{8B2C110C-7B7F-4675-BE6E-554FAEFA4BA1}" destId="{8C47354F-755F-4585-BF59-3939125BDED1}" srcOrd="0" destOrd="0" presId="urn:microsoft.com/office/officeart/2005/8/layout/process2"/>
    <dgm:cxn modelId="{E2C16FD5-9C57-44B9-A60E-3C876146B06A}" type="presOf" srcId="{8C1583E5-D176-4A06-AD50-973B58955B09}" destId="{1662E795-9A6F-4EFC-B19F-0163D42735A0}" srcOrd="0" destOrd="0" presId="urn:microsoft.com/office/officeart/2005/8/layout/process2"/>
    <dgm:cxn modelId="{62B2ACD5-4B1C-4F00-8718-FF8BFBBD3700}" type="presOf" srcId="{54621E61-55D1-44C7-82E0-1280A45AD2A4}" destId="{3511AF9B-579A-486F-8DDC-EC640A58565F}" srcOrd="0" destOrd="0" presId="urn:microsoft.com/office/officeart/2005/8/layout/process2"/>
    <dgm:cxn modelId="{15B9F2DE-A0A4-48D9-B139-E19C9E66D910}" type="presOf" srcId="{299ED710-CA28-4C22-9E67-AA07106FC966}" destId="{D29B7EFD-312E-4282-881E-10BABD8F88A3}" srcOrd="1" destOrd="0" presId="urn:microsoft.com/office/officeart/2005/8/layout/process2"/>
    <dgm:cxn modelId="{5C80E3E7-C5EB-4DA3-AE66-AFDF0F8079C7}" type="presOf" srcId="{299ED710-CA28-4C22-9E67-AA07106FC966}" destId="{1F1AC729-1FDA-40F1-82E7-323176BF320D}" srcOrd="0" destOrd="0" presId="urn:microsoft.com/office/officeart/2005/8/layout/process2"/>
    <dgm:cxn modelId="{11456DE9-7A50-465B-A058-B346B64FC90B}" type="presOf" srcId="{42F0C97B-0494-48A9-B818-D597627C259A}" destId="{851E8854-0CAE-4FAB-8B72-E7D272B13D29}" srcOrd="0" destOrd="0" presId="urn:microsoft.com/office/officeart/2005/8/layout/process2"/>
    <dgm:cxn modelId="{942426EE-F321-4A3A-96AE-6B303EF896BD}" srcId="{16A31546-AF93-4932-9947-FB37E5614024}" destId="{72AD0399-A8DC-4106-96AB-6C5D551AB88B}" srcOrd="6" destOrd="0" parTransId="{FEA05755-C0EF-4E51-A0C6-0A5AABAE8EF1}" sibTransId="{1F5B1190-9203-4627-80BC-2CDF85E2E87F}"/>
    <dgm:cxn modelId="{5769EFF0-E720-4F07-A910-4AD3FC9AC148}" srcId="{16A31546-AF93-4932-9947-FB37E5614024}" destId="{8C1583E5-D176-4A06-AD50-973B58955B09}" srcOrd="1" destOrd="0" parTransId="{7F2CB26F-B572-4C71-9A75-660475235534}" sibTransId="{54621E61-55D1-44C7-82E0-1280A45AD2A4}"/>
    <dgm:cxn modelId="{9788F5EF-BD60-457A-A68F-3818BFBF8F80}" type="presParOf" srcId="{7453D153-29DE-4494-B746-29A1B109963F}" destId="{8C47354F-755F-4585-BF59-3939125BDED1}" srcOrd="0" destOrd="0" presId="urn:microsoft.com/office/officeart/2005/8/layout/process2"/>
    <dgm:cxn modelId="{908257A2-4E4A-4BA7-ADD3-55FDC772616F}" type="presParOf" srcId="{7453D153-29DE-4494-B746-29A1B109963F}" destId="{CF9C3C57-E34F-47FE-B111-363419734EF3}" srcOrd="1" destOrd="0" presId="urn:microsoft.com/office/officeart/2005/8/layout/process2"/>
    <dgm:cxn modelId="{1C40E1B9-CA29-43DB-AF85-F2E9F1DF338B}" type="presParOf" srcId="{CF9C3C57-E34F-47FE-B111-363419734EF3}" destId="{114AA33C-D330-4AE0-99A1-C36841EBEE9A}" srcOrd="0" destOrd="0" presId="urn:microsoft.com/office/officeart/2005/8/layout/process2"/>
    <dgm:cxn modelId="{89E971CB-5C1A-49FB-ABE1-DE4CFF8BF790}" type="presParOf" srcId="{7453D153-29DE-4494-B746-29A1B109963F}" destId="{1662E795-9A6F-4EFC-B19F-0163D42735A0}" srcOrd="2" destOrd="0" presId="urn:microsoft.com/office/officeart/2005/8/layout/process2"/>
    <dgm:cxn modelId="{AF42DD0B-B921-4859-9D24-030B0D11DE6B}" type="presParOf" srcId="{7453D153-29DE-4494-B746-29A1B109963F}" destId="{3511AF9B-579A-486F-8DDC-EC640A58565F}" srcOrd="3" destOrd="0" presId="urn:microsoft.com/office/officeart/2005/8/layout/process2"/>
    <dgm:cxn modelId="{23760617-D42D-477E-A7F5-F7BDFE1A6295}" type="presParOf" srcId="{3511AF9B-579A-486F-8DDC-EC640A58565F}" destId="{3E4C8297-18EF-4CFA-9995-80AF840B4796}" srcOrd="0" destOrd="0" presId="urn:microsoft.com/office/officeart/2005/8/layout/process2"/>
    <dgm:cxn modelId="{457F2747-E810-43DA-B42C-79C8CFA216CE}" type="presParOf" srcId="{7453D153-29DE-4494-B746-29A1B109963F}" destId="{6B0521FA-FAE5-4788-8784-D597A656542A}" srcOrd="4" destOrd="0" presId="urn:microsoft.com/office/officeart/2005/8/layout/process2"/>
    <dgm:cxn modelId="{7ADD1478-B52E-4E79-80EC-C50B20453A92}" type="presParOf" srcId="{7453D153-29DE-4494-B746-29A1B109963F}" destId="{96483542-9C3D-4445-B48C-E2607A8C58D9}" srcOrd="5" destOrd="0" presId="urn:microsoft.com/office/officeart/2005/8/layout/process2"/>
    <dgm:cxn modelId="{A6D9360F-4C00-43EA-BCF3-1E431882FE09}" type="presParOf" srcId="{96483542-9C3D-4445-B48C-E2607A8C58D9}" destId="{269F0023-0F33-478F-BE63-4B7166B61E83}" srcOrd="0" destOrd="0" presId="urn:microsoft.com/office/officeart/2005/8/layout/process2"/>
    <dgm:cxn modelId="{B75D0B66-984B-4C0E-8F65-8706704ECCCB}" type="presParOf" srcId="{7453D153-29DE-4494-B746-29A1B109963F}" destId="{6431BFD7-7711-4E1D-AF3A-546DD8CE5B6A}" srcOrd="6" destOrd="0" presId="urn:microsoft.com/office/officeart/2005/8/layout/process2"/>
    <dgm:cxn modelId="{DD965FEB-B1BA-49FE-93E7-DAF9EFB1F750}" type="presParOf" srcId="{7453D153-29DE-4494-B746-29A1B109963F}" destId="{851E8854-0CAE-4FAB-8B72-E7D272B13D29}" srcOrd="7" destOrd="0" presId="urn:microsoft.com/office/officeart/2005/8/layout/process2"/>
    <dgm:cxn modelId="{721DA33B-AD75-4C5E-B6CA-902B804EC9EB}" type="presParOf" srcId="{851E8854-0CAE-4FAB-8B72-E7D272B13D29}" destId="{F75A5F45-6DCD-44A2-B466-5BA153350049}" srcOrd="0" destOrd="0" presId="urn:microsoft.com/office/officeart/2005/8/layout/process2"/>
    <dgm:cxn modelId="{CE11AD13-D9E3-4BEA-8972-7FAB1AA69471}" type="presParOf" srcId="{7453D153-29DE-4494-B746-29A1B109963F}" destId="{D7C287DA-007B-4319-B169-A62C7DF2F5A8}" srcOrd="8" destOrd="0" presId="urn:microsoft.com/office/officeart/2005/8/layout/process2"/>
    <dgm:cxn modelId="{9E603CAE-CEA0-4DB8-8123-A36B4AB9F071}" type="presParOf" srcId="{7453D153-29DE-4494-B746-29A1B109963F}" destId="{42F0CDB7-2D81-4583-9251-AB1FF035F28B}" srcOrd="9" destOrd="0" presId="urn:microsoft.com/office/officeart/2005/8/layout/process2"/>
    <dgm:cxn modelId="{02B6D5B3-C281-4701-A264-89CFF7F3FD33}" type="presParOf" srcId="{42F0CDB7-2D81-4583-9251-AB1FF035F28B}" destId="{B677F2D8-B72B-469B-BE4F-DD9072657855}" srcOrd="0" destOrd="0" presId="urn:microsoft.com/office/officeart/2005/8/layout/process2"/>
    <dgm:cxn modelId="{986B83FB-F554-49E3-8FFA-29DA63FE1B06}" type="presParOf" srcId="{7453D153-29DE-4494-B746-29A1B109963F}" destId="{46EF6F38-2EE1-47B1-BD97-CED02CA758BD}" srcOrd="10" destOrd="0" presId="urn:microsoft.com/office/officeart/2005/8/layout/process2"/>
    <dgm:cxn modelId="{873F0C67-49F2-43A0-8C6F-6944022C4C09}" type="presParOf" srcId="{7453D153-29DE-4494-B746-29A1B109963F}" destId="{1F1AC729-1FDA-40F1-82E7-323176BF320D}" srcOrd="11" destOrd="0" presId="urn:microsoft.com/office/officeart/2005/8/layout/process2"/>
    <dgm:cxn modelId="{7A46953E-6E4B-486F-8FE5-F08A40B53C15}" type="presParOf" srcId="{1F1AC729-1FDA-40F1-82E7-323176BF320D}" destId="{D29B7EFD-312E-4282-881E-10BABD8F88A3}" srcOrd="0" destOrd="0" presId="urn:microsoft.com/office/officeart/2005/8/layout/process2"/>
    <dgm:cxn modelId="{91A502AD-8FE9-45F4-A141-08CC985FCB0C}" type="presParOf" srcId="{7453D153-29DE-4494-B746-29A1B109963F}" destId="{FD0049E5-0AE6-479B-B770-CBFAA5C5FBDC}" srcOrd="1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85CF8C8-FD73-433B-BA41-4FBC119B8F75}"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US"/>
        </a:p>
      </dgm:t>
    </dgm:pt>
    <dgm:pt modelId="{67F97BFD-BF04-41BF-876D-6B18FFA73F09}">
      <dgm:prSet phldrT="[Text]" custT="1"/>
      <dgm:spPr/>
      <dgm:t>
        <a:bodyPr/>
        <a:lstStyle/>
        <a:p>
          <a:r>
            <a:rPr lang="en-US" sz="2800"/>
            <a:t>Authentication</a:t>
          </a:r>
        </a:p>
      </dgm:t>
    </dgm:pt>
    <dgm:pt modelId="{81186C62-878B-4D38-A97A-7C0B85A598BE}" type="parTrans" cxnId="{756C2C0C-5562-4112-ACA5-D8530F616FE1}">
      <dgm:prSet/>
      <dgm:spPr/>
      <dgm:t>
        <a:bodyPr/>
        <a:lstStyle/>
        <a:p>
          <a:endParaRPr lang="en-US"/>
        </a:p>
      </dgm:t>
    </dgm:pt>
    <dgm:pt modelId="{724F46D4-F821-4A20-80F2-ED96F2ACA507}" type="sibTrans" cxnId="{756C2C0C-5562-4112-ACA5-D8530F616FE1}">
      <dgm:prSet/>
      <dgm:spPr/>
      <dgm:t>
        <a:bodyPr/>
        <a:lstStyle/>
        <a:p>
          <a:endParaRPr lang="en-US"/>
        </a:p>
      </dgm:t>
    </dgm:pt>
    <dgm:pt modelId="{E11D3805-7936-45DD-8A5B-9F5CA672EA30}">
      <dgm:prSet phldrT="[Text]" custT="1"/>
      <dgm:spPr/>
      <dgm:t>
        <a:bodyPr/>
        <a:lstStyle/>
        <a:p>
          <a:r>
            <a:rPr lang="en-US" sz="2000"/>
            <a:t>Xác định danh tính của người dùng</a:t>
          </a:r>
        </a:p>
      </dgm:t>
    </dgm:pt>
    <dgm:pt modelId="{EC8FC183-E1D0-44B1-8C46-6C5FE85242FD}" type="parTrans" cxnId="{95F3304F-2A80-4045-B297-0BBB4CE2FAB4}">
      <dgm:prSet/>
      <dgm:spPr/>
      <dgm:t>
        <a:bodyPr/>
        <a:lstStyle/>
        <a:p>
          <a:endParaRPr lang="en-US"/>
        </a:p>
      </dgm:t>
    </dgm:pt>
    <dgm:pt modelId="{CBF2F363-79B5-4532-BB85-5C82EF225C80}" type="sibTrans" cxnId="{95F3304F-2A80-4045-B297-0BBB4CE2FAB4}">
      <dgm:prSet/>
      <dgm:spPr/>
      <dgm:t>
        <a:bodyPr/>
        <a:lstStyle/>
        <a:p>
          <a:endParaRPr lang="en-US"/>
        </a:p>
      </dgm:t>
    </dgm:pt>
    <dgm:pt modelId="{3F216859-64E5-440E-93E8-880BEACE7B7A}">
      <dgm:prSet phldrT="[Text]" custT="1"/>
      <dgm:spPr/>
      <dgm:t>
        <a:bodyPr/>
        <a:lstStyle/>
        <a:p>
          <a:r>
            <a:rPr lang="en-US" sz="2000"/>
            <a:t>Trả lời câu hỏi: </a:t>
          </a:r>
        </a:p>
        <a:p>
          <a:r>
            <a:rPr lang="en-US" sz="2000"/>
            <a:t>“Bạn là ai?”</a:t>
          </a:r>
        </a:p>
      </dgm:t>
    </dgm:pt>
    <dgm:pt modelId="{245F8B6B-0E85-4B11-A282-20F17325EA00}" type="parTrans" cxnId="{EBF53391-1E69-4849-9928-32E2A64A4EED}">
      <dgm:prSet/>
      <dgm:spPr/>
      <dgm:t>
        <a:bodyPr/>
        <a:lstStyle/>
        <a:p>
          <a:endParaRPr lang="en-US"/>
        </a:p>
      </dgm:t>
    </dgm:pt>
    <dgm:pt modelId="{2985624A-7E26-4A14-9A5C-B18DC514F001}" type="sibTrans" cxnId="{EBF53391-1E69-4849-9928-32E2A64A4EED}">
      <dgm:prSet/>
      <dgm:spPr/>
      <dgm:t>
        <a:bodyPr/>
        <a:lstStyle/>
        <a:p>
          <a:endParaRPr lang="en-US"/>
        </a:p>
      </dgm:t>
    </dgm:pt>
    <dgm:pt modelId="{C77D6D10-AB73-44DF-A965-D05E53850CC6}">
      <dgm:prSet phldrT="[Text]" custT="1"/>
      <dgm:spPr/>
      <dgm:t>
        <a:bodyPr/>
        <a:lstStyle/>
        <a:p>
          <a:r>
            <a:rPr lang="en-US" sz="2800"/>
            <a:t>Authorization</a:t>
          </a:r>
        </a:p>
      </dgm:t>
    </dgm:pt>
    <dgm:pt modelId="{91D54637-5366-41C9-A2EA-03765A4E4C62}" type="parTrans" cxnId="{BD08FF6A-6B1B-4E1F-AC7A-4838F3123261}">
      <dgm:prSet/>
      <dgm:spPr/>
      <dgm:t>
        <a:bodyPr/>
        <a:lstStyle/>
        <a:p>
          <a:endParaRPr lang="en-US"/>
        </a:p>
      </dgm:t>
    </dgm:pt>
    <dgm:pt modelId="{0CC14C21-ADE6-416A-8A0F-4692FBB75FFF}" type="sibTrans" cxnId="{BD08FF6A-6B1B-4E1F-AC7A-4838F3123261}">
      <dgm:prSet/>
      <dgm:spPr/>
      <dgm:t>
        <a:bodyPr/>
        <a:lstStyle/>
        <a:p>
          <a:endParaRPr lang="en-US"/>
        </a:p>
      </dgm:t>
    </dgm:pt>
    <dgm:pt modelId="{4DE28702-FB00-4F71-BA89-05B9F307E1C6}">
      <dgm:prSet phldrT="[Text]" custT="1"/>
      <dgm:spPr/>
      <dgm:t>
        <a:bodyPr/>
        <a:lstStyle/>
        <a:p>
          <a:r>
            <a:rPr lang="en-US" sz="2000"/>
            <a:t>Xác định quyền truy cập của người dùng</a:t>
          </a:r>
        </a:p>
      </dgm:t>
    </dgm:pt>
    <dgm:pt modelId="{67DF3B59-CC19-4729-9CF4-DE21D221C17D}" type="parTrans" cxnId="{6E11E0C0-D128-4269-BC12-497BDC0BE2A1}">
      <dgm:prSet/>
      <dgm:spPr/>
      <dgm:t>
        <a:bodyPr/>
        <a:lstStyle/>
        <a:p>
          <a:endParaRPr lang="en-US"/>
        </a:p>
      </dgm:t>
    </dgm:pt>
    <dgm:pt modelId="{4B532F59-6F74-4000-83D7-2F6A37421543}" type="sibTrans" cxnId="{6E11E0C0-D128-4269-BC12-497BDC0BE2A1}">
      <dgm:prSet/>
      <dgm:spPr/>
      <dgm:t>
        <a:bodyPr/>
        <a:lstStyle/>
        <a:p>
          <a:endParaRPr lang="en-US"/>
        </a:p>
      </dgm:t>
    </dgm:pt>
    <dgm:pt modelId="{7CDEAF95-95FA-4F2F-9032-D8F7F48896B4}">
      <dgm:prSet phldrT="[Text]" custT="1"/>
      <dgm:spPr/>
      <dgm:t>
        <a:bodyPr/>
        <a:lstStyle/>
        <a:p>
          <a:r>
            <a:rPr lang="en-US" sz="2000"/>
            <a:t>Trả lời câu hỏi: </a:t>
          </a:r>
        </a:p>
        <a:p>
          <a:r>
            <a:rPr lang="en-US" sz="2000"/>
            <a:t>“Bạn được phép làm gì?”</a:t>
          </a:r>
        </a:p>
      </dgm:t>
    </dgm:pt>
    <dgm:pt modelId="{E365FC0C-F2E2-4C2D-8C8E-C001EBEAC594}" type="parTrans" cxnId="{C93761AC-57CF-4B1E-BC44-5D7471E8DF26}">
      <dgm:prSet/>
      <dgm:spPr/>
      <dgm:t>
        <a:bodyPr/>
        <a:lstStyle/>
        <a:p>
          <a:endParaRPr lang="en-US"/>
        </a:p>
      </dgm:t>
    </dgm:pt>
    <dgm:pt modelId="{0A7DAF2A-D4D2-48B0-82F2-BDB262674BE2}" type="sibTrans" cxnId="{C93761AC-57CF-4B1E-BC44-5D7471E8DF26}">
      <dgm:prSet/>
      <dgm:spPr/>
      <dgm:t>
        <a:bodyPr/>
        <a:lstStyle/>
        <a:p>
          <a:endParaRPr lang="en-US"/>
        </a:p>
      </dgm:t>
    </dgm:pt>
    <dgm:pt modelId="{CC4368C8-6F2F-4352-9EA3-0431AFC61C2C}" type="pres">
      <dgm:prSet presAssocID="{A85CF8C8-FD73-433B-BA41-4FBC119B8F75}" presName="diagram" presStyleCnt="0">
        <dgm:presLayoutVars>
          <dgm:chPref val="1"/>
          <dgm:dir/>
          <dgm:animOne val="branch"/>
          <dgm:animLvl val="lvl"/>
          <dgm:resizeHandles/>
        </dgm:presLayoutVars>
      </dgm:prSet>
      <dgm:spPr/>
    </dgm:pt>
    <dgm:pt modelId="{CF6EEF2D-41C7-41C5-9AC5-7462E3FECE83}" type="pres">
      <dgm:prSet presAssocID="{67F97BFD-BF04-41BF-876D-6B18FFA73F09}" presName="root" presStyleCnt="0"/>
      <dgm:spPr/>
    </dgm:pt>
    <dgm:pt modelId="{3227D6A3-D12F-4CEF-BFA2-AD8734D4A13C}" type="pres">
      <dgm:prSet presAssocID="{67F97BFD-BF04-41BF-876D-6B18FFA73F09}" presName="rootComposite" presStyleCnt="0"/>
      <dgm:spPr/>
    </dgm:pt>
    <dgm:pt modelId="{24D9C3AE-90B5-4FD4-B673-DD0D5C3E514A}" type="pres">
      <dgm:prSet presAssocID="{67F97BFD-BF04-41BF-876D-6B18FFA73F09}" presName="rootText" presStyleLbl="node1" presStyleIdx="0" presStyleCnt="2" custScaleX="94260" custScaleY="76304" custLinFactNeighborX="-22372" custLinFactNeighborY="-980"/>
      <dgm:spPr/>
    </dgm:pt>
    <dgm:pt modelId="{77E11031-2164-4304-8A95-1A991D7984AA}" type="pres">
      <dgm:prSet presAssocID="{67F97BFD-BF04-41BF-876D-6B18FFA73F09}" presName="rootConnector" presStyleLbl="node1" presStyleIdx="0" presStyleCnt="2"/>
      <dgm:spPr/>
    </dgm:pt>
    <dgm:pt modelId="{5F7651D0-07B3-4D47-A364-F5DA5F75911E}" type="pres">
      <dgm:prSet presAssocID="{67F97BFD-BF04-41BF-876D-6B18FFA73F09}" presName="childShape" presStyleCnt="0"/>
      <dgm:spPr/>
    </dgm:pt>
    <dgm:pt modelId="{EB5A831E-3960-4316-92F2-5BB7798D8D43}" type="pres">
      <dgm:prSet presAssocID="{EC8FC183-E1D0-44B1-8C46-6C5FE85242FD}" presName="Name13" presStyleLbl="parChTrans1D2" presStyleIdx="0" presStyleCnt="4"/>
      <dgm:spPr/>
    </dgm:pt>
    <dgm:pt modelId="{4B4D2A9D-ABD2-451A-BC57-A4DA3BC2706C}" type="pres">
      <dgm:prSet presAssocID="{E11D3805-7936-45DD-8A5B-9F5CA672EA30}" presName="childText" presStyleLbl="bgAcc1" presStyleIdx="0" presStyleCnt="4" custScaleX="113510" custScaleY="60880" custLinFactNeighborX="-21457" custLinFactNeighborY="25">
        <dgm:presLayoutVars>
          <dgm:bulletEnabled val="1"/>
        </dgm:presLayoutVars>
      </dgm:prSet>
      <dgm:spPr/>
    </dgm:pt>
    <dgm:pt modelId="{751F1610-EDC0-4180-BFDA-06B11FD62BC6}" type="pres">
      <dgm:prSet presAssocID="{245F8B6B-0E85-4B11-A282-20F17325EA00}" presName="Name13" presStyleLbl="parChTrans1D2" presStyleIdx="1" presStyleCnt="4"/>
      <dgm:spPr/>
    </dgm:pt>
    <dgm:pt modelId="{3A35B315-454F-44E5-AD1F-4765A9D5AE3F}" type="pres">
      <dgm:prSet presAssocID="{3F216859-64E5-440E-93E8-880BEACE7B7A}" presName="childText" presStyleLbl="bgAcc1" presStyleIdx="1" presStyleCnt="4" custScaleX="114350" custScaleY="62827" custLinFactNeighborX="-21457" custLinFactNeighborY="6525">
        <dgm:presLayoutVars>
          <dgm:bulletEnabled val="1"/>
        </dgm:presLayoutVars>
      </dgm:prSet>
      <dgm:spPr/>
    </dgm:pt>
    <dgm:pt modelId="{6E9F1EA2-7689-48A7-A18D-A205C8BF776B}" type="pres">
      <dgm:prSet presAssocID="{C77D6D10-AB73-44DF-A965-D05E53850CC6}" presName="root" presStyleCnt="0"/>
      <dgm:spPr/>
    </dgm:pt>
    <dgm:pt modelId="{8684776A-08BE-4F02-9DED-0A8D94B2C147}" type="pres">
      <dgm:prSet presAssocID="{C77D6D10-AB73-44DF-A965-D05E53850CC6}" presName="rootComposite" presStyleCnt="0"/>
      <dgm:spPr/>
    </dgm:pt>
    <dgm:pt modelId="{020CE5F0-D4CB-45BE-955D-745E6ABA3DBE}" type="pres">
      <dgm:prSet presAssocID="{C77D6D10-AB73-44DF-A965-D05E53850CC6}" presName="rootText" presStyleLbl="node1" presStyleIdx="1" presStyleCnt="2" custScaleX="98012" custScaleY="76747" custLinFactNeighborX="8922" custLinFactNeighborY="-126"/>
      <dgm:spPr/>
    </dgm:pt>
    <dgm:pt modelId="{CB1FBCFD-B6D3-46D9-81AF-12FD1F886023}" type="pres">
      <dgm:prSet presAssocID="{C77D6D10-AB73-44DF-A965-D05E53850CC6}" presName="rootConnector" presStyleLbl="node1" presStyleIdx="1" presStyleCnt="2"/>
      <dgm:spPr/>
    </dgm:pt>
    <dgm:pt modelId="{83C4F834-522B-4B5F-A87C-529E86BB1F7E}" type="pres">
      <dgm:prSet presAssocID="{C77D6D10-AB73-44DF-A965-D05E53850CC6}" presName="childShape" presStyleCnt="0"/>
      <dgm:spPr/>
    </dgm:pt>
    <dgm:pt modelId="{175F6E54-9FCC-4527-9367-0AADAE28071A}" type="pres">
      <dgm:prSet presAssocID="{67DF3B59-CC19-4729-9CF4-DE21D221C17D}" presName="Name13" presStyleLbl="parChTrans1D2" presStyleIdx="2" presStyleCnt="4"/>
      <dgm:spPr/>
    </dgm:pt>
    <dgm:pt modelId="{DC9109BD-104B-456F-B2EA-86B91BEB79D1}" type="pres">
      <dgm:prSet presAssocID="{4DE28702-FB00-4F71-BA89-05B9F307E1C6}" presName="childText" presStyleLbl="bgAcc1" presStyleIdx="2" presStyleCnt="4" custScaleX="120326" custScaleY="69040" custLinFactNeighborX="11152" custLinFactNeighborY="-126">
        <dgm:presLayoutVars>
          <dgm:bulletEnabled val="1"/>
        </dgm:presLayoutVars>
      </dgm:prSet>
      <dgm:spPr/>
    </dgm:pt>
    <dgm:pt modelId="{70865003-A67D-4988-850B-7647FAAD9790}" type="pres">
      <dgm:prSet presAssocID="{E365FC0C-F2E2-4C2D-8C8E-C001EBEAC594}" presName="Name13" presStyleLbl="parChTrans1D2" presStyleIdx="3" presStyleCnt="4"/>
      <dgm:spPr/>
    </dgm:pt>
    <dgm:pt modelId="{FF34D524-538C-456F-8FB2-4E47D943C52C}" type="pres">
      <dgm:prSet presAssocID="{7CDEAF95-95FA-4F2F-9032-D8F7F48896B4}" presName="childText" presStyleLbl="bgAcc1" presStyleIdx="3" presStyleCnt="4" custScaleX="120426" custScaleY="60650" custLinFactNeighborX="11152" custLinFactNeighborY="-126">
        <dgm:presLayoutVars>
          <dgm:bulletEnabled val="1"/>
        </dgm:presLayoutVars>
      </dgm:prSet>
      <dgm:spPr/>
    </dgm:pt>
  </dgm:ptLst>
  <dgm:cxnLst>
    <dgm:cxn modelId="{756C2C0C-5562-4112-ACA5-D8530F616FE1}" srcId="{A85CF8C8-FD73-433B-BA41-4FBC119B8F75}" destId="{67F97BFD-BF04-41BF-876D-6B18FFA73F09}" srcOrd="0" destOrd="0" parTransId="{81186C62-878B-4D38-A97A-7C0B85A598BE}" sibTransId="{724F46D4-F821-4A20-80F2-ED96F2ACA507}"/>
    <dgm:cxn modelId="{3B676820-7BBC-4DB1-B861-05C0824EE4AF}" type="presOf" srcId="{67DF3B59-CC19-4729-9CF4-DE21D221C17D}" destId="{175F6E54-9FCC-4527-9367-0AADAE28071A}" srcOrd="0" destOrd="0" presId="urn:microsoft.com/office/officeart/2005/8/layout/hierarchy3"/>
    <dgm:cxn modelId="{FCDCD13B-46F6-4C2C-B64D-5C49DE52DEE5}" type="presOf" srcId="{C77D6D10-AB73-44DF-A965-D05E53850CC6}" destId="{020CE5F0-D4CB-45BE-955D-745E6ABA3DBE}" srcOrd="0" destOrd="0" presId="urn:microsoft.com/office/officeart/2005/8/layout/hierarchy3"/>
    <dgm:cxn modelId="{4E50BF65-2826-4021-85CA-2EE6D2945D32}" type="presOf" srcId="{C77D6D10-AB73-44DF-A965-D05E53850CC6}" destId="{CB1FBCFD-B6D3-46D9-81AF-12FD1F886023}" srcOrd="1" destOrd="0" presId="urn:microsoft.com/office/officeart/2005/8/layout/hierarchy3"/>
    <dgm:cxn modelId="{84DA3669-DB83-40F2-BAF0-DCDBE032CC7C}" type="presOf" srcId="{E365FC0C-F2E2-4C2D-8C8E-C001EBEAC594}" destId="{70865003-A67D-4988-850B-7647FAAD9790}" srcOrd="0" destOrd="0" presId="urn:microsoft.com/office/officeart/2005/8/layout/hierarchy3"/>
    <dgm:cxn modelId="{BD08FF6A-6B1B-4E1F-AC7A-4838F3123261}" srcId="{A85CF8C8-FD73-433B-BA41-4FBC119B8F75}" destId="{C77D6D10-AB73-44DF-A965-D05E53850CC6}" srcOrd="1" destOrd="0" parTransId="{91D54637-5366-41C9-A2EA-03765A4E4C62}" sibTransId="{0CC14C21-ADE6-416A-8A0F-4692FBB75FFF}"/>
    <dgm:cxn modelId="{95F3304F-2A80-4045-B297-0BBB4CE2FAB4}" srcId="{67F97BFD-BF04-41BF-876D-6B18FFA73F09}" destId="{E11D3805-7936-45DD-8A5B-9F5CA672EA30}" srcOrd="0" destOrd="0" parTransId="{EC8FC183-E1D0-44B1-8C46-6C5FE85242FD}" sibTransId="{CBF2F363-79B5-4532-BB85-5C82EF225C80}"/>
    <dgm:cxn modelId="{68DA2E85-1922-45B1-BA8B-EF46A256C129}" type="presOf" srcId="{67F97BFD-BF04-41BF-876D-6B18FFA73F09}" destId="{24D9C3AE-90B5-4FD4-B673-DD0D5C3E514A}" srcOrd="0" destOrd="0" presId="urn:microsoft.com/office/officeart/2005/8/layout/hierarchy3"/>
    <dgm:cxn modelId="{061F1288-3CE7-41CA-868C-7B83E9CD1B63}" type="presOf" srcId="{3F216859-64E5-440E-93E8-880BEACE7B7A}" destId="{3A35B315-454F-44E5-AD1F-4765A9D5AE3F}" srcOrd="0" destOrd="0" presId="urn:microsoft.com/office/officeart/2005/8/layout/hierarchy3"/>
    <dgm:cxn modelId="{2BFEBB8E-C091-4B8A-B6EC-856B6455C2D3}" type="presOf" srcId="{7CDEAF95-95FA-4F2F-9032-D8F7F48896B4}" destId="{FF34D524-538C-456F-8FB2-4E47D943C52C}" srcOrd="0" destOrd="0" presId="urn:microsoft.com/office/officeart/2005/8/layout/hierarchy3"/>
    <dgm:cxn modelId="{EBF53391-1E69-4849-9928-32E2A64A4EED}" srcId="{67F97BFD-BF04-41BF-876D-6B18FFA73F09}" destId="{3F216859-64E5-440E-93E8-880BEACE7B7A}" srcOrd="1" destOrd="0" parTransId="{245F8B6B-0E85-4B11-A282-20F17325EA00}" sibTransId="{2985624A-7E26-4A14-9A5C-B18DC514F001}"/>
    <dgm:cxn modelId="{C06CE6A3-988E-4EB7-8F9B-2812C659E838}" type="presOf" srcId="{245F8B6B-0E85-4B11-A282-20F17325EA00}" destId="{751F1610-EDC0-4180-BFDA-06B11FD62BC6}" srcOrd="0" destOrd="0" presId="urn:microsoft.com/office/officeart/2005/8/layout/hierarchy3"/>
    <dgm:cxn modelId="{C93761AC-57CF-4B1E-BC44-5D7471E8DF26}" srcId="{C77D6D10-AB73-44DF-A965-D05E53850CC6}" destId="{7CDEAF95-95FA-4F2F-9032-D8F7F48896B4}" srcOrd="1" destOrd="0" parTransId="{E365FC0C-F2E2-4C2D-8C8E-C001EBEAC594}" sibTransId="{0A7DAF2A-D4D2-48B0-82F2-BDB262674BE2}"/>
    <dgm:cxn modelId="{D08F9BAE-91EF-410F-9AA3-0ECBA9CA73D3}" type="presOf" srcId="{EC8FC183-E1D0-44B1-8C46-6C5FE85242FD}" destId="{EB5A831E-3960-4316-92F2-5BB7798D8D43}" srcOrd="0" destOrd="0" presId="urn:microsoft.com/office/officeart/2005/8/layout/hierarchy3"/>
    <dgm:cxn modelId="{6E11E0C0-D128-4269-BC12-497BDC0BE2A1}" srcId="{C77D6D10-AB73-44DF-A965-D05E53850CC6}" destId="{4DE28702-FB00-4F71-BA89-05B9F307E1C6}" srcOrd="0" destOrd="0" parTransId="{67DF3B59-CC19-4729-9CF4-DE21D221C17D}" sibTransId="{4B532F59-6F74-4000-83D7-2F6A37421543}"/>
    <dgm:cxn modelId="{0A7CAFD1-86F1-46F9-9BBF-0E1F583FBC6B}" type="presOf" srcId="{4DE28702-FB00-4F71-BA89-05B9F307E1C6}" destId="{DC9109BD-104B-456F-B2EA-86B91BEB79D1}" srcOrd="0" destOrd="0" presId="urn:microsoft.com/office/officeart/2005/8/layout/hierarchy3"/>
    <dgm:cxn modelId="{0A2A12E9-7EC2-4A57-AC68-0BBEB2CDC810}" type="presOf" srcId="{E11D3805-7936-45DD-8A5B-9F5CA672EA30}" destId="{4B4D2A9D-ABD2-451A-BC57-A4DA3BC2706C}" srcOrd="0" destOrd="0" presId="urn:microsoft.com/office/officeart/2005/8/layout/hierarchy3"/>
    <dgm:cxn modelId="{025BFEF0-522A-48CC-8C8A-D9F87A64A97E}" type="presOf" srcId="{67F97BFD-BF04-41BF-876D-6B18FFA73F09}" destId="{77E11031-2164-4304-8A95-1A991D7984AA}" srcOrd="1" destOrd="0" presId="urn:microsoft.com/office/officeart/2005/8/layout/hierarchy3"/>
    <dgm:cxn modelId="{0038A3F3-6F6D-4070-95A7-EB129DA9ADE5}" type="presOf" srcId="{A85CF8C8-FD73-433B-BA41-4FBC119B8F75}" destId="{CC4368C8-6F2F-4352-9EA3-0431AFC61C2C}" srcOrd="0" destOrd="0" presId="urn:microsoft.com/office/officeart/2005/8/layout/hierarchy3"/>
    <dgm:cxn modelId="{B9D45C47-E1B9-41EF-A1A6-D6AC274D6E0A}" type="presParOf" srcId="{CC4368C8-6F2F-4352-9EA3-0431AFC61C2C}" destId="{CF6EEF2D-41C7-41C5-9AC5-7462E3FECE83}" srcOrd="0" destOrd="0" presId="urn:microsoft.com/office/officeart/2005/8/layout/hierarchy3"/>
    <dgm:cxn modelId="{8F61C678-4C7D-4AD2-8E1D-8EA70A743800}" type="presParOf" srcId="{CF6EEF2D-41C7-41C5-9AC5-7462E3FECE83}" destId="{3227D6A3-D12F-4CEF-BFA2-AD8734D4A13C}" srcOrd="0" destOrd="0" presId="urn:microsoft.com/office/officeart/2005/8/layout/hierarchy3"/>
    <dgm:cxn modelId="{17407A4E-A373-4DC5-BAF2-87958A010616}" type="presParOf" srcId="{3227D6A3-D12F-4CEF-BFA2-AD8734D4A13C}" destId="{24D9C3AE-90B5-4FD4-B673-DD0D5C3E514A}" srcOrd="0" destOrd="0" presId="urn:microsoft.com/office/officeart/2005/8/layout/hierarchy3"/>
    <dgm:cxn modelId="{58EC6996-691E-4D98-8EE7-F6B21FDE4481}" type="presParOf" srcId="{3227D6A3-D12F-4CEF-BFA2-AD8734D4A13C}" destId="{77E11031-2164-4304-8A95-1A991D7984AA}" srcOrd="1" destOrd="0" presId="urn:microsoft.com/office/officeart/2005/8/layout/hierarchy3"/>
    <dgm:cxn modelId="{DBD0FE48-AA22-4304-9994-D0A608D837EB}" type="presParOf" srcId="{CF6EEF2D-41C7-41C5-9AC5-7462E3FECE83}" destId="{5F7651D0-07B3-4D47-A364-F5DA5F75911E}" srcOrd="1" destOrd="0" presId="urn:microsoft.com/office/officeart/2005/8/layout/hierarchy3"/>
    <dgm:cxn modelId="{004222D5-05ED-4DD2-8FDF-137B49BB6317}" type="presParOf" srcId="{5F7651D0-07B3-4D47-A364-F5DA5F75911E}" destId="{EB5A831E-3960-4316-92F2-5BB7798D8D43}" srcOrd="0" destOrd="0" presId="urn:microsoft.com/office/officeart/2005/8/layout/hierarchy3"/>
    <dgm:cxn modelId="{D41FAC6B-9498-472F-BD5C-0F0081954277}" type="presParOf" srcId="{5F7651D0-07B3-4D47-A364-F5DA5F75911E}" destId="{4B4D2A9D-ABD2-451A-BC57-A4DA3BC2706C}" srcOrd="1" destOrd="0" presId="urn:microsoft.com/office/officeart/2005/8/layout/hierarchy3"/>
    <dgm:cxn modelId="{1854628E-92B7-44F1-AF51-501FEE6B6214}" type="presParOf" srcId="{5F7651D0-07B3-4D47-A364-F5DA5F75911E}" destId="{751F1610-EDC0-4180-BFDA-06B11FD62BC6}" srcOrd="2" destOrd="0" presId="urn:microsoft.com/office/officeart/2005/8/layout/hierarchy3"/>
    <dgm:cxn modelId="{1D37CDA4-EBEA-4BB1-960A-A6C1668ED3DE}" type="presParOf" srcId="{5F7651D0-07B3-4D47-A364-F5DA5F75911E}" destId="{3A35B315-454F-44E5-AD1F-4765A9D5AE3F}" srcOrd="3" destOrd="0" presId="urn:microsoft.com/office/officeart/2005/8/layout/hierarchy3"/>
    <dgm:cxn modelId="{DAD3F18C-D0BA-4576-B21F-0B754CDB2335}" type="presParOf" srcId="{CC4368C8-6F2F-4352-9EA3-0431AFC61C2C}" destId="{6E9F1EA2-7689-48A7-A18D-A205C8BF776B}" srcOrd="1" destOrd="0" presId="urn:microsoft.com/office/officeart/2005/8/layout/hierarchy3"/>
    <dgm:cxn modelId="{9BDE3AF6-8A59-46DB-B97D-BF2928196C54}" type="presParOf" srcId="{6E9F1EA2-7689-48A7-A18D-A205C8BF776B}" destId="{8684776A-08BE-4F02-9DED-0A8D94B2C147}" srcOrd="0" destOrd="0" presId="urn:microsoft.com/office/officeart/2005/8/layout/hierarchy3"/>
    <dgm:cxn modelId="{505A3FD2-C107-4C7E-8775-6FFB4E8E5500}" type="presParOf" srcId="{8684776A-08BE-4F02-9DED-0A8D94B2C147}" destId="{020CE5F0-D4CB-45BE-955D-745E6ABA3DBE}" srcOrd="0" destOrd="0" presId="urn:microsoft.com/office/officeart/2005/8/layout/hierarchy3"/>
    <dgm:cxn modelId="{1339FF6F-4B9E-4F56-BF18-B07C76651B84}" type="presParOf" srcId="{8684776A-08BE-4F02-9DED-0A8D94B2C147}" destId="{CB1FBCFD-B6D3-46D9-81AF-12FD1F886023}" srcOrd="1" destOrd="0" presId="urn:microsoft.com/office/officeart/2005/8/layout/hierarchy3"/>
    <dgm:cxn modelId="{7FB19407-2E3A-4CDE-9C14-CE4198BA9378}" type="presParOf" srcId="{6E9F1EA2-7689-48A7-A18D-A205C8BF776B}" destId="{83C4F834-522B-4B5F-A87C-529E86BB1F7E}" srcOrd="1" destOrd="0" presId="urn:microsoft.com/office/officeart/2005/8/layout/hierarchy3"/>
    <dgm:cxn modelId="{91EC1DCA-5323-4304-992C-C4E972FD32C6}" type="presParOf" srcId="{83C4F834-522B-4B5F-A87C-529E86BB1F7E}" destId="{175F6E54-9FCC-4527-9367-0AADAE28071A}" srcOrd="0" destOrd="0" presId="urn:microsoft.com/office/officeart/2005/8/layout/hierarchy3"/>
    <dgm:cxn modelId="{A2E053C8-252A-4B47-A04C-A532D1D366F8}" type="presParOf" srcId="{83C4F834-522B-4B5F-A87C-529E86BB1F7E}" destId="{DC9109BD-104B-456F-B2EA-86B91BEB79D1}" srcOrd="1" destOrd="0" presId="urn:microsoft.com/office/officeart/2005/8/layout/hierarchy3"/>
    <dgm:cxn modelId="{4317A296-372A-4922-A8F7-A9FE2CD1C095}" type="presParOf" srcId="{83C4F834-522B-4B5F-A87C-529E86BB1F7E}" destId="{70865003-A67D-4988-850B-7647FAAD9790}" srcOrd="2" destOrd="0" presId="urn:microsoft.com/office/officeart/2005/8/layout/hierarchy3"/>
    <dgm:cxn modelId="{BD0720C3-F365-456E-B0AE-EB9850778F28}" type="presParOf" srcId="{83C4F834-522B-4B5F-A87C-529E86BB1F7E}" destId="{FF34D524-538C-456F-8FB2-4E47D943C52C}"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52097-BCDF-4618-AD57-B30A1D4BE199}">
      <dsp:nvSpPr>
        <dsp:cNvPr id="0" name=""/>
        <dsp:cNvSpPr/>
      </dsp:nvSpPr>
      <dsp:spPr>
        <a:xfrm>
          <a:off x="0" y="0"/>
          <a:ext cx="4648200" cy="533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Câu hỏi đặt ra:</a:t>
          </a:r>
        </a:p>
      </dsp:txBody>
      <dsp:txXfrm>
        <a:off x="26020" y="26020"/>
        <a:ext cx="4596160" cy="4809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902D9-0B4D-450E-AD75-CC8D4DF1B717}">
      <dsp:nvSpPr>
        <dsp:cNvPr id="0" name=""/>
        <dsp:cNvSpPr/>
      </dsp:nvSpPr>
      <dsp:spPr>
        <a:xfrm>
          <a:off x="881" y="307913"/>
          <a:ext cx="4333663" cy="4878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Token-base authentication</a:t>
          </a:r>
        </a:p>
      </dsp:txBody>
      <dsp:txXfrm>
        <a:off x="15171" y="322203"/>
        <a:ext cx="4305083" cy="459302"/>
      </dsp:txXfrm>
    </dsp:sp>
    <dsp:sp modelId="{3F852B7F-7FBC-4F22-BA25-4B29A757E115}">
      <dsp:nvSpPr>
        <dsp:cNvPr id="0" name=""/>
        <dsp:cNvSpPr/>
      </dsp:nvSpPr>
      <dsp:spPr>
        <a:xfrm>
          <a:off x="434247" y="795795"/>
          <a:ext cx="433366" cy="689074"/>
        </a:xfrm>
        <a:custGeom>
          <a:avLst/>
          <a:gdLst/>
          <a:ahLst/>
          <a:cxnLst/>
          <a:rect l="0" t="0" r="0" b="0"/>
          <a:pathLst>
            <a:path>
              <a:moveTo>
                <a:pt x="0" y="0"/>
              </a:moveTo>
              <a:lnTo>
                <a:pt x="0" y="689074"/>
              </a:lnTo>
              <a:lnTo>
                <a:pt x="433366" y="6890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6ADEA1-A3E3-4AB7-B2C7-3C60B107F0EB}">
      <dsp:nvSpPr>
        <dsp:cNvPr id="0" name=""/>
        <dsp:cNvSpPr/>
      </dsp:nvSpPr>
      <dsp:spPr>
        <a:xfrm>
          <a:off x="867614" y="1159680"/>
          <a:ext cx="4940309" cy="650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Là phương thức xác thực bằng chuỗi mã hoá</a:t>
          </a:r>
        </a:p>
      </dsp:txBody>
      <dsp:txXfrm>
        <a:off x="886663" y="1178729"/>
        <a:ext cx="4902211" cy="612280"/>
      </dsp:txXfrm>
    </dsp:sp>
    <dsp:sp modelId="{5D194B14-B6C2-4E63-8893-A48988AD1685}">
      <dsp:nvSpPr>
        <dsp:cNvPr id="0" name=""/>
        <dsp:cNvSpPr/>
      </dsp:nvSpPr>
      <dsp:spPr>
        <a:xfrm>
          <a:off x="434247" y="795795"/>
          <a:ext cx="433366" cy="1735140"/>
        </a:xfrm>
        <a:custGeom>
          <a:avLst/>
          <a:gdLst/>
          <a:ahLst/>
          <a:cxnLst/>
          <a:rect l="0" t="0" r="0" b="0"/>
          <a:pathLst>
            <a:path>
              <a:moveTo>
                <a:pt x="0" y="0"/>
              </a:moveTo>
              <a:lnTo>
                <a:pt x="0" y="1735140"/>
              </a:lnTo>
              <a:lnTo>
                <a:pt x="433366" y="17351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5E70F3-D190-4E4D-978C-78835168D4FF}">
      <dsp:nvSpPr>
        <dsp:cNvPr id="0" name=""/>
        <dsp:cNvSpPr/>
      </dsp:nvSpPr>
      <dsp:spPr>
        <a:xfrm>
          <a:off x="867614" y="2173943"/>
          <a:ext cx="5137703" cy="7139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Cho phép người dùng nhập username,password để nhận về một chuỗi mã token</a:t>
          </a:r>
        </a:p>
      </dsp:txBody>
      <dsp:txXfrm>
        <a:off x="888526" y="2194855"/>
        <a:ext cx="5095879" cy="672161"/>
      </dsp:txXfrm>
    </dsp:sp>
    <dsp:sp modelId="{035FEF04-C092-423A-B1B6-81A681E17B30}">
      <dsp:nvSpPr>
        <dsp:cNvPr id="0" name=""/>
        <dsp:cNvSpPr/>
      </dsp:nvSpPr>
      <dsp:spPr>
        <a:xfrm>
          <a:off x="434247" y="795795"/>
          <a:ext cx="433366" cy="2787983"/>
        </a:xfrm>
        <a:custGeom>
          <a:avLst/>
          <a:gdLst/>
          <a:ahLst/>
          <a:cxnLst/>
          <a:rect l="0" t="0" r="0" b="0"/>
          <a:pathLst>
            <a:path>
              <a:moveTo>
                <a:pt x="0" y="0"/>
              </a:moveTo>
              <a:lnTo>
                <a:pt x="0" y="2787983"/>
              </a:lnTo>
              <a:lnTo>
                <a:pt x="433366" y="27879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BF37E-F3DA-485B-A847-5E95EDC3D724}">
      <dsp:nvSpPr>
        <dsp:cNvPr id="0" name=""/>
        <dsp:cNvSpPr/>
      </dsp:nvSpPr>
      <dsp:spPr>
        <a:xfrm>
          <a:off x="867614" y="3251813"/>
          <a:ext cx="5227504" cy="6639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Mã token được sử dụng để xác minh “quyền truy cập” vào tài nguyên.</a:t>
          </a:r>
        </a:p>
      </dsp:txBody>
      <dsp:txXfrm>
        <a:off x="887060" y="3271259"/>
        <a:ext cx="5188612" cy="6250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3D186-8497-4862-96A6-FE84BFE36917}">
      <dsp:nvSpPr>
        <dsp:cNvPr id="0" name=""/>
        <dsp:cNvSpPr/>
      </dsp:nvSpPr>
      <dsp:spPr>
        <a:xfrm rot="10800000">
          <a:off x="449919" y="642"/>
          <a:ext cx="5725751" cy="104755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2673"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Người dùng có thể đăng ký tài khoản mới hoặc đăng nhập nếu đã có tài khoản.</a:t>
          </a:r>
        </a:p>
      </dsp:txBody>
      <dsp:txXfrm rot="10800000">
        <a:off x="711806" y="642"/>
        <a:ext cx="5463864" cy="1047550"/>
      </dsp:txXfrm>
    </dsp:sp>
    <dsp:sp modelId="{FDAE878A-246D-4441-98E9-30C062A483F0}">
      <dsp:nvSpPr>
        <dsp:cNvPr id="0" name=""/>
        <dsp:cNvSpPr/>
      </dsp:nvSpPr>
      <dsp:spPr>
        <a:xfrm>
          <a:off x="27039" y="0"/>
          <a:ext cx="1098825" cy="103652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F9D07D-5618-4D16-B6AA-6EE3476FDD84}">
      <dsp:nvSpPr>
        <dsp:cNvPr id="0" name=""/>
        <dsp:cNvSpPr/>
      </dsp:nvSpPr>
      <dsp:spPr>
        <a:xfrm rot="10800000">
          <a:off x="529579" y="1508012"/>
          <a:ext cx="5649175" cy="10118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2673" tIns="68580" rIns="128016" bIns="68580" numCol="1" spcCol="1270" anchor="ctr" anchorCtr="0">
          <a:noAutofit/>
        </a:bodyPr>
        <a:lstStyle/>
        <a:p>
          <a:pPr marL="0" lvl="0" indent="0" algn="just" defTabSz="800100">
            <a:lnSpc>
              <a:spcPct val="90000"/>
            </a:lnSpc>
            <a:spcBef>
              <a:spcPct val="0"/>
            </a:spcBef>
            <a:spcAft>
              <a:spcPct val="35000"/>
            </a:spcAft>
            <a:buNone/>
          </a:pPr>
          <a:r>
            <a:rPr lang="vi-VN" sz="1800" kern="1200"/>
            <a:t>Phân quyền tài khoản người dùng theo role. Với mỗi role, người dùng có quyền khác nhau để truy cập vào tài nguyên.</a:t>
          </a:r>
          <a:endParaRPr lang="en-US" sz="1800" kern="1200"/>
        </a:p>
      </dsp:txBody>
      <dsp:txXfrm rot="10800000">
        <a:off x="782531" y="1508012"/>
        <a:ext cx="5396223" cy="1011810"/>
      </dsp:txXfrm>
    </dsp:sp>
    <dsp:sp modelId="{EAF4E95D-49EA-42C5-BA5E-1D3536DC8BAD}">
      <dsp:nvSpPr>
        <dsp:cNvPr id="0" name=""/>
        <dsp:cNvSpPr/>
      </dsp:nvSpPr>
      <dsp:spPr>
        <a:xfrm>
          <a:off x="0" y="1431020"/>
          <a:ext cx="1008030" cy="106359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A8DBE-A16C-4833-B60A-5A4F49784A0D}">
      <dsp:nvSpPr>
        <dsp:cNvPr id="0" name=""/>
        <dsp:cNvSpPr/>
      </dsp:nvSpPr>
      <dsp:spPr>
        <a:xfrm>
          <a:off x="0" y="16181"/>
          <a:ext cx="8380546"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Gateway </a:t>
          </a:r>
          <a:r>
            <a:rPr lang="en-US" sz="2000" kern="1200" dirty="0" err="1">
              <a:latin typeface="Arial" panose="020B0604020202020204" pitchFamily="34" charset="0"/>
              <a:cs typeface="Arial" panose="020B0604020202020204" pitchFamily="34" charset="0"/>
            </a:rPr>
            <a:t>tiến</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hành</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mô</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phỏng</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hoạt</a:t>
          </a:r>
          <a:r>
            <a:rPr lang="en-US" sz="2000" kern="1200" dirty="0">
              <a:latin typeface="Arial" panose="020B0604020202020204" pitchFamily="34" charset="0"/>
              <a:cs typeface="Arial" panose="020B0604020202020204" pitchFamily="34" charset="0"/>
            </a:rPr>
            <a:t> động của </a:t>
          </a:r>
          <a:r>
            <a:rPr lang="en-US" sz="2000" kern="1200" dirty="0" err="1">
              <a:latin typeface="Arial" panose="020B0604020202020204" pitchFamily="34" charset="0"/>
              <a:cs typeface="Arial" panose="020B0604020202020204" pitchFamily="34" charset="0"/>
            </a:rPr>
            <a:t>một</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trạm</a:t>
          </a:r>
          <a:r>
            <a:rPr lang="en-US" sz="2000" kern="1200" dirty="0">
              <a:latin typeface="Arial" panose="020B0604020202020204" pitchFamily="34" charset="0"/>
              <a:cs typeface="Arial" panose="020B0604020202020204" pitchFamily="34" charset="0"/>
            </a:rPr>
            <a:t> Solar </a:t>
          </a:r>
          <a:r>
            <a:rPr lang="en-US" sz="2000" kern="1200" dirty="0" err="1">
              <a:latin typeface="Arial" panose="020B0604020202020204" pitchFamily="34" charset="0"/>
              <a:cs typeface="Arial" panose="020B0604020202020204" pitchFamily="34" charset="0"/>
            </a:rPr>
            <a:t>với</a:t>
          </a:r>
          <a:r>
            <a:rPr lang="en-US" sz="2000" kern="1200" dirty="0">
              <a:latin typeface="Arial" panose="020B0604020202020204" pitchFamily="34" charset="0"/>
              <a:cs typeface="Arial" panose="020B0604020202020204" pitchFamily="34" charset="0"/>
            </a:rPr>
            <a:t> các thiết </a:t>
          </a:r>
          <a:r>
            <a:rPr lang="en-US" sz="2000" kern="1200" dirty="0" err="1">
              <a:latin typeface="Arial" panose="020B0604020202020204" pitchFamily="34" charset="0"/>
              <a:cs typeface="Arial" panose="020B0604020202020204" pitchFamily="34" charset="0"/>
            </a:rPr>
            <a:t>bị</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sau</a:t>
          </a:r>
          <a:r>
            <a:rPr lang="en-US" sz="2000" kern="1200" dirty="0">
              <a:latin typeface="Arial" panose="020B0604020202020204" pitchFamily="34" charset="0"/>
              <a:cs typeface="Arial" panose="020B0604020202020204" pitchFamily="34" charset="0"/>
            </a:rPr>
            <a:t>:</a:t>
          </a:r>
        </a:p>
      </dsp:txBody>
      <dsp:txXfrm>
        <a:off x="0" y="16181"/>
        <a:ext cx="8380546" cy="1152000"/>
      </dsp:txXfrm>
    </dsp:sp>
    <dsp:sp modelId="{A004FBD4-9F02-4210-B20F-9AAFE3B73CEB}">
      <dsp:nvSpPr>
        <dsp:cNvPr id="0" name=""/>
        <dsp:cNvSpPr/>
      </dsp:nvSpPr>
      <dsp:spPr>
        <a:xfrm>
          <a:off x="0" y="1168181"/>
          <a:ext cx="8380546" cy="1756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US" sz="2800" kern="1200">
              <a:latin typeface="Arial" panose="020B0604020202020204" pitchFamily="34" charset="0"/>
              <a:cs typeface="Arial" panose="020B0604020202020204" pitchFamily="34" charset="0"/>
            </a:rPr>
            <a:t>3 Inverter</a:t>
          </a:r>
        </a:p>
        <a:p>
          <a:pPr marL="285750" lvl="1" indent="-285750" algn="l" defTabSz="1244600" rtl="0">
            <a:lnSpc>
              <a:spcPct val="90000"/>
            </a:lnSpc>
            <a:spcBef>
              <a:spcPct val="0"/>
            </a:spcBef>
            <a:spcAft>
              <a:spcPct val="15000"/>
            </a:spcAft>
            <a:buChar char="•"/>
          </a:pPr>
          <a:r>
            <a:rPr lang="en-US" sz="2800" kern="1200">
              <a:latin typeface="Arial" panose="020B0604020202020204" pitchFamily="34" charset="0"/>
              <a:cs typeface="Arial" panose="020B0604020202020204" pitchFamily="34" charset="0"/>
            </a:rPr>
            <a:t>1 Energy Meter</a:t>
          </a:r>
        </a:p>
        <a:p>
          <a:pPr marL="285750" lvl="1" indent="-285750" algn="l" defTabSz="1244600" rtl="0">
            <a:lnSpc>
              <a:spcPct val="90000"/>
            </a:lnSpc>
            <a:spcBef>
              <a:spcPct val="0"/>
            </a:spcBef>
            <a:spcAft>
              <a:spcPct val="15000"/>
            </a:spcAft>
            <a:buChar char="•"/>
          </a:pPr>
          <a:r>
            <a:rPr lang="en-US" sz="2800" kern="1200">
              <a:latin typeface="Arial" panose="020B0604020202020204" pitchFamily="34" charset="0"/>
              <a:cs typeface="Arial" panose="020B0604020202020204" pitchFamily="34" charset="0"/>
            </a:rPr>
            <a:t>1 Weather Station</a:t>
          </a:r>
        </a:p>
      </dsp:txBody>
      <dsp:txXfrm>
        <a:off x="0" y="1168181"/>
        <a:ext cx="8380546" cy="1756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1E801-22C3-4F57-B806-8699DF828E40}">
      <dsp:nvSpPr>
        <dsp:cNvPr id="0" name=""/>
        <dsp:cNvSpPr/>
      </dsp:nvSpPr>
      <dsp:spPr>
        <a:xfrm>
          <a:off x="0" y="99"/>
          <a:ext cx="2248016" cy="369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Kết quả thu được:</a:t>
          </a:r>
        </a:p>
      </dsp:txBody>
      <dsp:txXfrm>
        <a:off x="18020" y="18119"/>
        <a:ext cx="2211976" cy="333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1E801-22C3-4F57-B806-8699DF828E40}">
      <dsp:nvSpPr>
        <dsp:cNvPr id="0" name=""/>
        <dsp:cNvSpPr/>
      </dsp:nvSpPr>
      <dsp:spPr>
        <a:xfrm>
          <a:off x="0" y="25"/>
          <a:ext cx="2248016" cy="369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Nhận xét:</a:t>
          </a:r>
        </a:p>
      </dsp:txBody>
      <dsp:txXfrm>
        <a:off x="18027" y="18052"/>
        <a:ext cx="2211962" cy="3332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55C5A-4180-4400-AA47-C7EA72BE361D}">
      <dsp:nvSpPr>
        <dsp:cNvPr id="0" name=""/>
        <dsp:cNvSpPr/>
      </dsp:nvSpPr>
      <dsp:spPr>
        <a:xfrm>
          <a:off x="0" y="754"/>
          <a:ext cx="8593399" cy="797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t>Ứng dụng web đáp ứng khả năng tạo Site, Gateway, Device</a:t>
          </a:r>
        </a:p>
      </dsp:txBody>
      <dsp:txXfrm>
        <a:off x="38937" y="39691"/>
        <a:ext cx="8515525" cy="719746"/>
      </dsp:txXfrm>
    </dsp:sp>
    <dsp:sp modelId="{414BB2CF-C1DE-4199-B4A6-20CC9A0B26D4}">
      <dsp:nvSpPr>
        <dsp:cNvPr id="0" name=""/>
        <dsp:cNvSpPr/>
      </dsp:nvSpPr>
      <dsp:spPr>
        <a:xfrm>
          <a:off x="0" y="884775"/>
          <a:ext cx="8593399" cy="7122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t>Ứng dụng web có khả năng nhận gói tin provision và tiến hành cấu hình gateway</a:t>
          </a:r>
        </a:p>
      </dsp:txBody>
      <dsp:txXfrm>
        <a:off x="34770" y="919545"/>
        <a:ext cx="8523859" cy="642728"/>
      </dsp:txXfrm>
    </dsp:sp>
    <dsp:sp modelId="{2851583D-8D65-45D0-A0CC-66C1EE3F4D9A}">
      <dsp:nvSpPr>
        <dsp:cNvPr id="0" name=""/>
        <dsp:cNvSpPr/>
      </dsp:nvSpPr>
      <dsp:spPr>
        <a:xfrm>
          <a:off x="0" y="1683444"/>
          <a:ext cx="8593399" cy="8142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err="1"/>
            <a:t>Ứng</a:t>
          </a:r>
          <a:r>
            <a:rPr lang="en-US" sz="2000" kern="1200" dirty="0"/>
            <a:t> </a:t>
          </a:r>
          <a:r>
            <a:rPr lang="en-US" sz="2000" kern="1200" dirty="0" err="1"/>
            <a:t>dụng</a:t>
          </a:r>
          <a:r>
            <a:rPr lang="en-US" sz="2000" kern="1200" dirty="0"/>
            <a:t> web </a:t>
          </a:r>
          <a:r>
            <a:rPr lang="en-US" sz="2000" kern="1200" dirty="0" err="1"/>
            <a:t>đáp</a:t>
          </a:r>
          <a:r>
            <a:rPr lang="en-US" sz="2000" kern="1200" dirty="0"/>
            <a:t> </a:t>
          </a:r>
          <a:r>
            <a:rPr lang="en-US" sz="2000" kern="1200" dirty="0" err="1"/>
            <a:t>ứng</a:t>
          </a:r>
          <a:r>
            <a:rPr lang="en-US" sz="2000" kern="1200" dirty="0"/>
            <a:t> </a:t>
          </a:r>
          <a:r>
            <a:rPr lang="en-US" sz="2000" kern="1200" dirty="0" err="1"/>
            <a:t>khả</a:t>
          </a:r>
          <a:r>
            <a:rPr lang="en-US" sz="2000" kern="1200" dirty="0"/>
            <a:t> </a:t>
          </a:r>
          <a:r>
            <a:rPr lang="en-US" sz="2000" kern="1200" dirty="0" err="1"/>
            <a:t>năng</a:t>
          </a:r>
          <a:r>
            <a:rPr lang="en-US" sz="2000" kern="1200" dirty="0"/>
            <a:t> </a:t>
          </a:r>
          <a:r>
            <a:rPr lang="en-US" sz="2000" kern="1200" dirty="0" err="1"/>
            <a:t>hiển</a:t>
          </a:r>
          <a:r>
            <a:rPr lang="en-US" sz="2000" kern="1200" dirty="0"/>
            <a:t> </a:t>
          </a:r>
          <a:r>
            <a:rPr lang="en-US" sz="2000" kern="1200" dirty="0" err="1"/>
            <a:t>thị</a:t>
          </a:r>
          <a:r>
            <a:rPr lang="en-US" sz="2000" kern="1200" dirty="0"/>
            <a:t> </a:t>
          </a:r>
          <a:r>
            <a:rPr lang="en-US" sz="2000" kern="1200" dirty="0" err="1"/>
            <a:t>dữ</a:t>
          </a:r>
          <a:r>
            <a:rPr lang="en-US" sz="2000" kern="1200" dirty="0"/>
            <a:t> </a:t>
          </a:r>
          <a:r>
            <a:rPr lang="en-US" sz="2000" kern="1200" dirty="0" err="1"/>
            <a:t>liệu</a:t>
          </a:r>
          <a:r>
            <a:rPr lang="en-US" sz="2000" kern="1200" dirty="0"/>
            <a:t> </a:t>
          </a:r>
          <a:r>
            <a:rPr lang="en-US" sz="2000" kern="1200" dirty="0" err="1"/>
            <a:t>được</a:t>
          </a:r>
          <a:r>
            <a:rPr lang="en-US" sz="2000" kern="1200" dirty="0"/>
            <a:t> </a:t>
          </a:r>
          <a:r>
            <a:rPr lang="en-US" sz="2000" kern="1200" dirty="0" err="1"/>
            <a:t>gửi</a:t>
          </a:r>
          <a:r>
            <a:rPr lang="en-US" sz="2000" kern="1200" dirty="0"/>
            <a:t> </a:t>
          </a:r>
          <a:r>
            <a:rPr lang="en-US" sz="2000" kern="1200" dirty="0" err="1"/>
            <a:t>lên</a:t>
          </a:r>
          <a:r>
            <a:rPr lang="en-US" sz="2000" kern="1200" dirty="0"/>
            <a:t> </a:t>
          </a:r>
          <a:r>
            <a:rPr lang="en-US" sz="2000" kern="1200" dirty="0" err="1"/>
            <a:t>từ</a:t>
          </a:r>
          <a:r>
            <a:rPr lang="en-US" sz="2000" kern="1200" dirty="0"/>
            <a:t> gateway</a:t>
          </a:r>
        </a:p>
      </dsp:txBody>
      <dsp:txXfrm>
        <a:off x="39746" y="1723190"/>
        <a:ext cx="8513907" cy="734717"/>
      </dsp:txXfrm>
    </dsp:sp>
    <dsp:sp modelId="{22CAE09A-5D93-4C92-9925-9D88F634D19E}">
      <dsp:nvSpPr>
        <dsp:cNvPr id="0" name=""/>
        <dsp:cNvSpPr/>
      </dsp:nvSpPr>
      <dsp:spPr>
        <a:xfrm>
          <a:off x="0" y="2572638"/>
          <a:ext cx="8593399" cy="8723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err="1"/>
            <a:t>Việc</a:t>
          </a:r>
          <a:r>
            <a:rPr lang="en-US" sz="2000" kern="1200" dirty="0"/>
            <a:t> </a:t>
          </a:r>
          <a:r>
            <a:rPr lang="en-US" sz="2000" kern="1200" dirty="0" err="1"/>
            <a:t>cập</a:t>
          </a:r>
          <a:r>
            <a:rPr lang="en-US" sz="2000" kern="1200" dirty="0"/>
            <a:t> </a:t>
          </a:r>
          <a:r>
            <a:rPr lang="en-US" sz="2000" kern="1200" dirty="0" err="1"/>
            <a:t>nhật</a:t>
          </a:r>
          <a:r>
            <a:rPr lang="en-US" sz="2000" kern="1200" dirty="0"/>
            <a:t> </a:t>
          </a:r>
          <a:r>
            <a:rPr lang="en-US" sz="2000" kern="1200" dirty="0" err="1"/>
            <a:t>dữ</a:t>
          </a:r>
          <a:r>
            <a:rPr lang="en-US" sz="2000" kern="1200" dirty="0"/>
            <a:t> </a:t>
          </a:r>
          <a:r>
            <a:rPr lang="en-US" sz="2000" kern="1200" dirty="0" err="1"/>
            <a:t>liệu</a:t>
          </a:r>
          <a:r>
            <a:rPr lang="en-US" sz="2000" kern="1200" dirty="0"/>
            <a:t> </a:t>
          </a:r>
          <a:r>
            <a:rPr lang="en-US" sz="2000" kern="1200" dirty="0" err="1"/>
            <a:t>mới</a:t>
          </a:r>
          <a:r>
            <a:rPr lang="en-US" sz="2000" kern="1200" dirty="0"/>
            <a:t> </a:t>
          </a:r>
          <a:r>
            <a:rPr lang="en-US" sz="2000" kern="1200" dirty="0" err="1"/>
            <a:t>được</a:t>
          </a:r>
          <a:r>
            <a:rPr lang="en-US" sz="2000" kern="1200" dirty="0"/>
            <a:t> </a:t>
          </a:r>
          <a:r>
            <a:rPr lang="en-US" sz="2000" kern="1200" dirty="0" err="1"/>
            <a:t>thực</a:t>
          </a:r>
          <a:r>
            <a:rPr lang="en-US" sz="2000" kern="1200" dirty="0"/>
            <a:t> </a:t>
          </a:r>
          <a:r>
            <a:rPr lang="en-US" sz="2000" kern="1200" dirty="0" err="1"/>
            <a:t>mỗi</a:t>
          </a:r>
          <a:r>
            <a:rPr lang="en-US" sz="2000" kern="1200" dirty="0"/>
            <a:t> 5s </a:t>
          </a:r>
          <a:r>
            <a:rPr lang="en-US" sz="2000" kern="1200" dirty="0" err="1"/>
            <a:t>một</a:t>
          </a:r>
          <a:r>
            <a:rPr lang="en-US" sz="2000" kern="1200" dirty="0"/>
            <a:t> </a:t>
          </a:r>
          <a:r>
            <a:rPr lang="en-US" sz="2000" kern="1200" dirty="0" err="1"/>
            <a:t>lần</a:t>
          </a:r>
          <a:r>
            <a:rPr lang="en-US" sz="2000" kern="1200" dirty="0"/>
            <a:t>, </a:t>
          </a:r>
          <a:r>
            <a:rPr lang="en-US" sz="2000" kern="1200" dirty="0" err="1"/>
            <a:t>đáp</a:t>
          </a:r>
          <a:r>
            <a:rPr lang="en-US" sz="2000" kern="1200" dirty="0"/>
            <a:t> </a:t>
          </a:r>
          <a:r>
            <a:rPr lang="en-US" sz="2000" kern="1200" dirty="0" err="1"/>
            <a:t>ứng</a:t>
          </a:r>
          <a:r>
            <a:rPr lang="en-US" sz="2000" kern="1200" dirty="0"/>
            <a:t> </a:t>
          </a:r>
          <a:r>
            <a:rPr lang="en-US" sz="2000" kern="1200" dirty="0" err="1"/>
            <a:t>khả</a:t>
          </a:r>
          <a:r>
            <a:rPr lang="en-US" sz="2000" kern="1200" dirty="0"/>
            <a:t> </a:t>
          </a:r>
          <a:r>
            <a:rPr lang="en-US" sz="2000" kern="1200" dirty="0" err="1"/>
            <a:t>năng</a:t>
          </a:r>
          <a:r>
            <a:rPr lang="en-US" sz="2000" kern="1200" dirty="0"/>
            <a:t> </a:t>
          </a:r>
          <a:r>
            <a:rPr lang="en-US" sz="2000" kern="1200" dirty="0" err="1"/>
            <a:t>hiển</a:t>
          </a:r>
          <a:r>
            <a:rPr lang="en-US" sz="2000" kern="1200" dirty="0"/>
            <a:t> </a:t>
          </a:r>
          <a:r>
            <a:rPr lang="en-US" sz="2000" kern="1200" dirty="0" err="1"/>
            <a:t>thị</a:t>
          </a:r>
          <a:r>
            <a:rPr lang="en-US" sz="2000" kern="1200" dirty="0"/>
            <a:t> </a:t>
          </a:r>
          <a:r>
            <a:rPr lang="en-US" sz="2000" kern="1200" dirty="0" err="1"/>
            <a:t>dữ</a:t>
          </a:r>
          <a:r>
            <a:rPr lang="en-US" sz="2000" kern="1200" dirty="0"/>
            <a:t> </a:t>
          </a:r>
          <a:r>
            <a:rPr lang="en-US" sz="2000" kern="1200" dirty="0" err="1"/>
            <a:t>liệu</a:t>
          </a:r>
          <a:r>
            <a:rPr lang="en-US" sz="2000" kern="1200" dirty="0"/>
            <a:t> </a:t>
          </a:r>
          <a:r>
            <a:rPr lang="en-US" sz="2000" kern="1200" dirty="0" err="1"/>
            <a:t>realtime</a:t>
          </a:r>
          <a:endParaRPr lang="en-US" sz="2000" kern="1200" dirty="0"/>
        </a:p>
      </dsp:txBody>
      <dsp:txXfrm>
        <a:off x="42585" y="2615223"/>
        <a:ext cx="8508229" cy="787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09E1C-C7B4-43A6-A668-5C06227616F4}">
      <dsp:nvSpPr>
        <dsp:cNvPr id="0" name=""/>
        <dsp:cNvSpPr/>
      </dsp:nvSpPr>
      <dsp:spPr>
        <a:xfrm rot="10800000">
          <a:off x="287827" y="1555"/>
          <a:ext cx="6968145" cy="84650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285" tIns="83820" rIns="156464" bIns="83820" numCol="1" spcCol="1270" anchor="ctr" anchorCtr="0">
          <a:noAutofit/>
        </a:bodyPr>
        <a:lstStyle/>
        <a:p>
          <a:pPr marL="0" lvl="0" indent="0" algn="ctr" defTabSz="977900" rtl="0">
            <a:lnSpc>
              <a:spcPct val="90000"/>
            </a:lnSpc>
            <a:spcBef>
              <a:spcPct val="0"/>
            </a:spcBef>
            <a:spcAft>
              <a:spcPct val="35000"/>
            </a:spcAft>
            <a:buNone/>
          </a:pPr>
          <a:r>
            <a:rPr lang="en-US" sz="2200" kern="1200"/>
            <a:t>Làm thế nào để giám sát các thông số trong hệ thống năng lượng điện mặt trời?</a:t>
          </a:r>
        </a:p>
      </dsp:txBody>
      <dsp:txXfrm rot="10800000">
        <a:off x="499453" y="1555"/>
        <a:ext cx="6756519" cy="846504"/>
      </dsp:txXfrm>
    </dsp:sp>
    <dsp:sp modelId="{080B86BB-A194-44F0-B271-C4C02E25560A}">
      <dsp:nvSpPr>
        <dsp:cNvPr id="0" name=""/>
        <dsp:cNvSpPr/>
      </dsp:nvSpPr>
      <dsp:spPr>
        <a:xfrm>
          <a:off x="1" y="0"/>
          <a:ext cx="846504" cy="8465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DC597-BC96-40AD-B3B5-A73A5322B0DE}">
      <dsp:nvSpPr>
        <dsp:cNvPr id="0" name=""/>
        <dsp:cNvSpPr/>
      </dsp:nvSpPr>
      <dsp:spPr>
        <a:xfrm rot="10800000">
          <a:off x="304808" y="1100747"/>
          <a:ext cx="6934182" cy="84650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285" tIns="83820" rIns="156464" bIns="83820" numCol="1" spcCol="1270" anchor="ctr" anchorCtr="0">
          <a:noAutofit/>
        </a:bodyPr>
        <a:lstStyle/>
        <a:p>
          <a:pPr marL="0" lvl="0" indent="0" algn="ctr" defTabSz="977900" rtl="0">
            <a:lnSpc>
              <a:spcPct val="90000"/>
            </a:lnSpc>
            <a:spcBef>
              <a:spcPct val="0"/>
            </a:spcBef>
            <a:spcAft>
              <a:spcPct val="35000"/>
            </a:spcAft>
            <a:buNone/>
          </a:pPr>
          <a:r>
            <a:rPr lang="en-US" sz="2200" kern="1200"/>
            <a:t>Làm thế nào để phát hiện kịp thời các sự cố?</a:t>
          </a:r>
        </a:p>
      </dsp:txBody>
      <dsp:txXfrm rot="10800000">
        <a:off x="516434" y="1100747"/>
        <a:ext cx="6722556" cy="846504"/>
      </dsp:txXfrm>
    </dsp:sp>
    <dsp:sp modelId="{CFC11355-EAFA-4698-A69B-79E2D0791B67}">
      <dsp:nvSpPr>
        <dsp:cNvPr id="0" name=""/>
        <dsp:cNvSpPr/>
      </dsp:nvSpPr>
      <dsp:spPr>
        <a:xfrm>
          <a:off x="1" y="1066803"/>
          <a:ext cx="846504" cy="8465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A21EC4-5CC6-4EF1-8320-13E32793B11C}">
      <dsp:nvSpPr>
        <dsp:cNvPr id="0" name=""/>
        <dsp:cNvSpPr/>
      </dsp:nvSpPr>
      <dsp:spPr>
        <a:xfrm rot="10800000">
          <a:off x="304808" y="2199939"/>
          <a:ext cx="6934182" cy="84650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3285" tIns="80010" rIns="149352" bIns="80010" numCol="1" spcCol="1270" anchor="ctr" anchorCtr="0">
          <a:noAutofit/>
        </a:bodyPr>
        <a:lstStyle/>
        <a:p>
          <a:pPr marL="0" lvl="0" indent="0" algn="ctr" defTabSz="933450" rtl="0">
            <a:lnSpc>
              <a:spcPct val="90000"/>
            </a:lnSpc>
            <a:spcBef>
              <a:spcPct val="0"/>
            </a:spcBef>
            <a:spcAft>
              <a:spcPct val="35000"/>
            </a:spcAft>
            <a:buNone/>
          </a:pPr>
          <a:r>
            <a:rPr lang="en-US" sz="2100" kern="1200"/>
            <a:t>Làm thế nào để chủ đầu tư nhìn thấy được lợi ích kinh tế của công trình mình đầu tư?</a:t>
          </a:r>
        </a:p>
      </dsp:txBody>
      <dsp:txXfrm rot="10800000">
        <a:off x="516434" y="2199939"/>
        <a:ext cx="6722556" cy="846504"/>
      </dsp:txXfrm>
    </dsp:sp>
    <dsp:sp modelId="{A3E64E20-C6E6-4306-8065-0457678028B8}">
      <dsp:nvSpPr>
        <dsp:cNvPr id="0" name=""/>
        <dsp:cNvSpPr/>
      </dsp:nvSpPr>
      <dsp:spPr>
        <a:xfrm>
          <a:off x="1" y="2201495"/>
          <a:ext cx="846504" cy="8465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DB279-B2BA-4352-9D65-0BE924C9BEA4}">
      <dsp:nvSpPr>
        <dsp:cNvPr id="0" name=""/>
        <dsp:cNvSpPr/>
      </dsp:nvSpPr>
      <dsp:spPr>
        <a:xfrm rot="10800000">
          <a:off x="-1" y="843"/>
          <a:ext cx="7412039" cy="86434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778" tIns="87630" rIns="163576" bIns="87630" numCol="1" spcCol="1270" anchor="ctr" anchorCtr="0">
          <a:noAutofit/>
        </a:bodyPr>
        <a:lstStyle/>
        <a:p>
          <a:pPr marL="0" lvl="0" indent="0" algn="ctr" defTabSz="1022350" rtl="0">
            <a:lnSpc>
              <a:spcPct val="90000"/>
            </a:lnSpc>
            <a:spcBef>
              <a:spcPct val="0"/>
            </a:spcBef>
            <a:spcAft>
              <a:spcPct val="35000"/>
            </a:spcAft>
            <a:buNone/>
          </a:pPr>
          <a:r>
            <a:rPr lang="en-US" sz="2300" kern="1200"/>
            <a:t>Giải pháp: Xây dựng một nền tảng giám sát các hệ thống năng lượng điện mặt trời.</a:t>
          </a:r>
        </a:p>
      </dsp:txBody>
      <dsp:txXfrm rot="10800000">
        <a:off x="216084" y="843"/>
        <a:ext cx="7195954" cy="864342"/>
      </dsp:txXfrm>
    </dsp:sp>
    <dsp:sp modelId="{D5EC7C06-D3DA-45A7-9329-9E4B3F4F63B5}">
      <dsp:nvSpPr>
        <dsp:cNvPr id="0" name=""/>
        <dsp:cNvSpPr/>
      </dsp:nvSpPr>
      <dsp:spPr>
        <a:xfrm>
          <a:off x="0" y="1689"/>
          <a:ext cx="863496" cy="8634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BE56A-6A56-4826-B3B3-52FB4476CE07}">
      <dsp:nvSpPr>
        <dsp:cNvPr id="0" name=""/>
        <dsp:cNvSpPr/>
      </dsp:nvSpPr>
      <dsp:spPr>
        <a:xfrm>
          <a:off x="2926080" y="134767"/>
          <a:ext cx="4389120" cy="128512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Thu thập dữ liệu</a:t>
          </a:r>
        </a:p>
        <a:p>
          <a:pPr marL="228600" lvl="1" indent="-228600" algn="l" defTabSz="889000">
            <a:lnSpc>
              <a:spcPct val="90000"/>
            </a:lnSpc>
            <a:spcBef>
              <a:spcPct val="0"/>
            </a:spcBef>
            <a:spcAft>
              <a:spcPct val="15000"/>
            </a:spcAft>
            <a:buChar char="•"/>
          </a:pPr>
          <a:r>
            <a:rPr lang="en-US" sz="2000" kern="1200"/>
            <a:t>Gửi dữ liệu lên server</a:t>
          </a:r>
        </a:p>
      </dsp:txBody>
      <dsp:txXfrm>
        <a:off x="2926080" y="295408"/>
        <a:ext cx="3907197" cy="963845"/>
      </dsp:txXfrm>
    </dsp:sp>
    <dsp:sp modelId="{DA945E2D-FA79-4122-83FD-723B0484D50D}">
      <dsp:nvSpPr>
        <dsp:cNvPr id="0" name=""/>
        <dsp:cNvSpPr/>
      </dsp:nvSpPr>
      <dsp:spPr>
        <a:xfrm>
          <a:off x="0" y="1599"/>
          <a:ext cx="2926080" cy="15514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Gateway</a:t>
          </a:r>
        </a:p>
      </dsp:txBody>
      <dsp:txXfrm>
        <a:off x="75736" y="77335"/>
        <a:ext cx="2774608" cy="1399991"/>
      </dsp:txXfrm>
    </dsp:sp>
    <dsp:sp modelId="{AEF37106-5864-43E7-B84C-BEDED09BAB00}">
      <dsp:nvSpPr>
        <dsp:cNvPr id="0" name=""/>
        <dsp:cNvSpPr/>
      </dsp:nvSpPr>
      <dsp:spPr>
        <a:xfrm>
          <a:off x="2926080" y="2097863"/>
          <a:ext cx="4389120" cy="118299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Trực quan hoá dữ liệu</a:t>
          </a:r>
        </a:p>
        <a:p>
          <a:pPr marL="228600" lvl="1" indent="-228600" algn="l" defTabSz="889000">
            <a:lnSpc>
              <a:spcPct val="90000"/>
            </a:lnSpc>
            <a:spcBef>
              <a:spcPct val="0"/>
            </a:spcBef>
            <a:spcAft>
              <a:spcPct val="15000"/>
            </a:spcAft>
            <a:buChar char="•"/>
          </a:pPr>
          <a:r>
            <a:rPr lang="en-US" sz="2000" kern="1200"/>
            <a:t>Cung cấp các tương tác người dùng</a:t>
          </a:r>
        </a:p>
      </dsp:txBody>
      <dsp:txXfrm>
        <a:off x="2926080" y="2245738"/>
        <a:ext cx="3945496" cy="887248"/>
      </dsp:txXfrm>
    </dsp:sp>
    <dsp:sp modelId="{3B8AB011-E105-4B53-8112-455554B6CD6F}">
      <dsp:nvSpPr>
        <dsp:cNvPr id="0" name=""/>
        <dsp:cNvSpPr/>
      </dsp:nvSpPr>
      <dsp:spPr>
        <a:xfrm>
          <a:off x="0" y="1820068"/>
          <a:ext cx="2926080" cy="146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Ứng dụng web</a:t>
          </a:r>
        </a:p>
      </dsp:txBody>
      <dsp:txXfrm>
        <a:off x="71382" y="1891450"/>
        <a:ext cx="2783316" cy="1319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AA758-DA2B-4EDB-8285-3B76067DC74F}">
      <dsp:nvSpPr>
        <dsp:cNvPr id="0" name=""/>
        <dsp:cNvSpPr/>
      </dsp:nvSpPr>
      <dsp:spPr>
        <a:xfrm rot="10800000">
          <a:off x="682259" y="1291"/>
          <a:ext cx="6179280" cy="59539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51" tIns="95250" rIns="177800" bIns="95250" numCol="1" spcCol="1270" anchor="ctr" anchorCtr="0">
          <a:noAutofit/>
        </a:bodyPr>
        <a:lstStyle/>
        <a:p>
          <a:pPr marL="0" lvl="0" indent="0" algn="l" defTabSz="1111250" rtl="0">
            <a:lnSpc>
              <a:spcPct val="90000"/>
            </a:lnSpc>
            <a:spcBef>
              <a:spcPct val="0"/>
            </a:spcBef>
            <a:spcAft>
              <a:spcPct val="35000"/>
            </a:spcAft>
            <a:buNone/>
          </a:pPr>
          <a:r>
            <a:rPr lang="en-US" sz="2500" kern="1200"/>
            <a:t>Tạo các entity</a:t>
          </a:r>
        </a:p>
      </dsp:txBody>
      <dsp:txXfrm rot="10800000">
        <a:off x="831107" y="1291"/>
        <a:ext cx="6030432" cy="595391"/>
      </dsp:txXfrm>
    </dsp:sp>
    <dsp:sp modelId="{3385A3E7-BDE2-42BF-B3A9-E94FF2D44CAA}">
      <dsp:nvSpPr>
        <dsp:cNvPr id="0" name=""/>
        <dsp:cNvSpPr/>
      </dsp:nvSpPr>
      <dsp:spPr>
        <a:xfrm>
          <a:off x="457200" y="0"/>
          <a:ext cx="595391" cy="59539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A66F51-7684-448C-BFD0-FAE780CFC1D8}">
      <dsp:nvSpPr>
        <dsp:cNvPr id="0" name=""/>
        <dsp:cNvSpPr/>
      </dsp:nvSpPr>
      <dsp:spPr>
        <a:xfrm rot="10800000">
          <a:off x="685796" y="767243"/>
          <a:ext cx="6172207" cy="59539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51" tIns="95250" rIns="177800" bIns="95250" numCol="1" spcCol="1270" anchor="ctr" anchorCtr="0">
          <a:noAutofit/>
        </a:bodyPr>
        <a:lstStyle/>
        <a:p>
          <a:pPr marL="0" lvl="0" indent="0" algn="l" defTabSz="1111250" rtl="0">
            <a:lnSpc>
              <a:spcPct val="90000"/>
            </a:lnSpc>
            <a:spcBef>
              <a:spcPct val="0"/>
            </a:spcBef>
            <a:spcAft>
              <a:spcPct val="35000"/>
            </a:spcAft>
            <a:buNone/>
          </a:pPr>
          <a:r>
            <a:rPr lang="en-US" sz="2500" kern="1200"/>
            <a:t>Cấu hình Gateway</a:t>
          </a:r>
        </a:p>
      </dsp:txBody>
      <dsp:txXfrm rot="10800000">
        <a:off x="834644" y="767243"/>
        <a:ext cx="6023359" cy="595391"/>
      </dsp:txXfrm>
    </dsp:sp>
    <dsp:sp modelId="{D9C752CA-11E5-4599-B5A9-6619F1E05FFC}">
      <dsp:nvSpPr>
        <dsp:cNvPr id="0" name=""/>
        <dsp:cNvSpPr/>
      </dsp:nvSpPr>
      <dsp:spPr>
        <a:xfrm>
          <a:off x="457200" y="762111"/>
          <a:ext cx="595391" cy="59539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0CD08F-F3D4-48CA-BD71-64B51FDE7ADA}">
      <dsp:nvSpPr>
        <dsp:cNvPr id="0" name=""/>
        <dsp:cNvSpPr/>
      </dsp:nvSpPr>
      <dsp:spPr>
        <a:xfrm rot="10800000">
          <a:off x="685796" y="1533196"/>
          <a:ext cx="6172207" cy="59539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51" tIns="91440" rIns="170688" bIns="91440" numCol="1" spcCol="1270" anchor="ctr" anchorCtr="0">
          <a:noAutofit/>
        </a:bodyPr>
        <a:lstStyle/>
        <a:p>
          <a:pPr marL="0" lvl="0" indent="0" algn="l" defTabSz="1066800" rtl="0">
            <a:lnSpc>
              <a:spcPct val="90000"/>
            </a:lnSpc>
            <a:spcBef>
              <a:spcPct val="0"/>
            </a:spcBef>
            <a:spcAft>
              <a:spcPct val="35000"/>
            </a:spcAft>
            <a:buNone/>
          </a:pPr>
          <a:r>
            <a:rPr lang="en-US" sz="2400" kern="1200"/>
            <a:t>Nhận và lưu dữ liệu vào cơ sở dữ liệu</a:t>
          </a:r>
        </a:p>
      </dsp:txBody>
      <dsp:txXfrm rot="10800000">
        <a:off x="834644" y="1533196"/>
        <a:ext cx="6023359" cy="595391"/>
      </dsp:txXfrm>
    </dsp:sp>
    <dsp:sp modelId="{2C665E93-EFFD-446E-96A5-159B7A14DE24}">
      <dsp:nvSpPr>
        <dsp:cNvPr id="0" name=""/>
        <dsp:cNvSpPr/>
      </dsp:nvSpPr>
      <dsp:spPr>
        <a:xfrm>
          <a:off x="457200" y="1524122"/>
          <a:ext cx="595391" cy="59539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74F221-E576-4950-ADBA-89C948EF0515}">
      <dsp:nvSpPr>
        <dsp:cNvPr id="0" name=""/>
        <dsp:cNvSpPr/>
      </dsp:nvSpPr>
      <dsp:spPr>
        <a:xfrm rot="10800000">
          <a:off x="685796" y="2299148"/>
          <a:ext cx="6172207" cy="59539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51" tIns="91440" rIns="170688" bIns="91440" numCol="1" spcCol="1270" anchor="ctr" anchorCtr="0">
          <a:noAutofit/>
        </a:bodyPr>
        <a:lstStyle/>
        <a:p>
          <a:pPr marL="0" lvl="0" indent="0" algn="l" defTabSz="1066800" rtl="0">
            <a:lnSpc>
              <a:spcPct val="90000"/>
            </a:lnSpc>
            <a:spcBef>
              <a:spcPct val="0"/>
            </a:spcBef>
            <a:spcAft>
              <a:spcPct val="35000"/>
            </a:spcAft>
            <a:buNone/>
          </a:pPr>
          <a:r>
            <a:rPr lang="en-US" sz="2400" kern="1200"/>
            <a:t>Cung cấp các phương thức truy cập dữ liệu</a:t>
          </a:r>
        </a:p>
      </dsp:txBody>
      <dsp:txXfrm rot="10800000">
        <a:off x="834644" y="2299148"/>
        <a:ext cx="6023359" cy="595391"/>
      </dsp:txXfrm>
    </dsp:sp>
    <dsp:sp modelId="{FE91F951-63D7-4BFB-8D30-67EB3F48FC0A}">
      <dsp:nvSpPr>
        <dsp:cNvPr id="0" name=""/>
        <dsp:cNvSpPr/>
      </dsp:nvSpPr>
      <dsp:spPr>
        <a:xfrm>
          <a:off x="457200" y="2286133"/>
          <a:ext cx="595391" cy="59539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EFEBA-FD84-4AAE-AE4D-A1689A0F54F9}">
      <dsp:nvSpPr>
        <dsp:cNvPr id="0" name=""/>
        <dsp:cNvSpPr/>
      </dsp:nvSpPr>
      <dsp:spPr>
        <a:xfrm rot="10800000">
          <a:off x="1174100" y="813"/>
          <a:ext cx="4064048" cy="60179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75"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Site</a:t>
          </a:r>
        </a:p>
      </dsp:txBody>
      <dsp:txXfrm rot="10800000">
        <a:off x="1324548" y="813"/>
        <a:ext cx="3913600" cy="601794"/>
      </dsp:txXfrm>
    </dsp:sp>
    <dsp:sp modelId="{0891DADF-ABA0-4F40-9B3B-9D23CDCF1D7D}">
      <dsp:nvSpPr>
        <dsp:cNvPr id="0" name=""/>
        <dsp:cNvSpPr/>
      </dsp:nvSpPr>
      <dsp:spPr>
        <a:xfrm>
          <a:off x="873202" y="813"/>
          <a:ext cx="601794" cy="601794"/>
        </a:xfrm>
        <a:prstGeom prst="ellipse">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697C8-14A5-4164-A74D-D6C9E45DCF48}">
      <dsp:nvSpPr>
        <dsp:cNvPr id="0" name=""/>
        <dsp:cNvSpPr/>
      </dsp:nvSpPr>
      <dsp:spPr>
        <a:xfrm rot="10800000">
          <a:off x="1174100" y="758278"/>
          <a:ext cx="4064048" cy="60179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75"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Gateway</a:t>
          </a:r>
        </a:p>
      </dsp:txBody>
      <dsp:txXfrm rot="10800000">
        <a:off x="1324548" y="758278"/>
        <a:ext cx="3913600" cy="601794"/>
      </dsp:txXfrm>
    </dsp:sp>
    <dsp:sp modelId="{9103ED5A-823F-4AF1-8416-DB1010F89D07}">
      <dsp:nvSpPr>
        <dsp:cNvPr id="0" name=""/>
        <dsp:cNvSpPr/>
      </dsp:nvSpPr>
      <dsp:spPr>
        <a:xfrm>
          <a:off x="873202" y="758278"/>
          <a:ext cx="601794" cy="60179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EAC83-6378-47E1-B93B-0C38F8AFD759}">
      <dsp:nvSpPr>
        <dsp:cNvPr id="0" name=""/>
        <dsp:cNvSpPr/>
      </dsp:nvSpPr>
      <dsp:spPr>
        <a:xfrm rot="10800000">
          <a:off x="1174100" y="1515742"/>
          <a:ext cx="4064048" cy="60179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75"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Device</a:t>
          </a:r>
        </a:p>
      </dsp:txBody>
      <dsp:txXfrm rot="10800000">
        <a:off x="1324548" y="1515742"/>
        <a:ext cx="3913600" cy="601794"/>
      </dsp:txXfrm>
    </dsp:sp>
    <dsp:sp modelId="{FE5C02C8-762B-4CC9-BADA-0D54558913E9}">
      <dsp:nvSpPr>
        <dsp:cNvPr id="0" name=""/>
        <dsp:cNvSpPr/>
      </dsp:nvSpPr>
      <dsp:spPr>
        <a:xfrm>
          <a:off x="873202" y="1515742"/>
          <a:ext cx="601794" cy="601794"/>
        </a:xfrm>
        <a:prstGeom prst="ellipse">
          <a:avLst/>
        </a:prstGeom>
        <a:blipFill>
          <a:blip xmlns:r="http://schemas.openxmlformats.org/officeDocument/2006/relationships" r:embed="rId3" cstate="hq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6E812-59B3-49C9-B380-395C9552CA61}">
      <dsp:nvSpPr>
        <dsp:cNvPr id="0" name=""/>
        <dsp:cNvSpPr/>
      </dsp:nvSpPr>
      <dsp:spPr>
        <a:xfrm>
          <a:off x="7519822" y="2745884"/>
          <a:ext cx="522560" cy="365868"/>
        </a:xfrm>
        <a:custGeom>
          <a:avLst/>
          <a:gdLst/>
          <a:ahLst/>
          <a:cxnLst/>
          <a:rect l="0" t="0" r="0" b="0"/>
          <a:pathLst>
            <a:path>
              <a:moveTo>
                <a:pt x="0" y="0"/>
              </a:moveTo>
              <a:lnTo>
                <a:pt x="0" y="283403"/>
              </a:lnTo>
              <a:lnTo>
                <a:pt x="522560" y="283403"/>
              </a:lnTo>
              <a:lnTo>
                <a:pt x="522560"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E16DA4-AEAF-4DE6-82C4-AAEF81E83542}">
      <dsp:nvSpPr>
        <dsp:cNvPr id="0" name=""/>
        <dsp:cNvSpPr/>
      </dsp:nvSpPr>
      <dsp:spPr>
        <a:xfrm>
          <a:off x="6975577" y="2745884"/>
          <a:ext cx="544245" cy="365868"/>
        </a:xfrm>
        <a:custGeom>
          <a:avLst/>
          <a:gdLst/>
          <a:ahLst/>
          <a:cxnLst/>
          <a:rect l="0" t="0" r="0" b="0"/>
          <a:pathLst>
            <a:path>
              <a:moveTo>
                <a:pt x="544245" y="0"/>
              </a:moveTo>
              <a:lnTo>
                <a:pt x="544245" y="283403"/>
              </a:lnTo>
              <a:lnTo>
                <a:pt x="0" y="283403"/>
              </a:lnTo>
              <a:lnTo>
                <a:pt x="0"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080B3A-495E-4873-AE6E-830708179543}">
      <dsp:nvSpPr>
        <dsp:cNvPr id="0" name=""/>
        <dsp:cNvSpPr/>
      </dsp:nvSpPr>
      <dsp:spPr>
        <a:xfrm>
          <a:off x="6442180" y="1772015"/>
          <a:ext cx="1077641" cy="408607"/>
        </a:xfrm>
        <a:custGeom>
          <a:avLst/>
          <a:gdLst/>
          <a:ahLst/>
          <a:cxnLst/>
          <a:rect l="0" t="0" r="0" b="0"/>
          <a:pathLst>
            <a:path>
              <a:moveTo>
                <a:pt x="0" y="0"/>
              </a:moveTo>
              <a:lnTo>
                <a:pt x="0" y="326142"/>
              </a:lnTo>
              <a:lnTo>
                <a:pt x="1077641" y="326142"/>
              </a:lnTo>
              <a:lnTo>
                <a:pt x="1077641" y="408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1C3FF4-59D5-40D2-A557-D29410AAAB0D}">
      <dsp:nvSpPr>
        <dsp:cNvPr id="0" name=""/>
        <dsp:cNvSpPr/>
      </dsp:nvSpPr>
      <dsp:spPr>
        <a:xfrm>
          <a:off x="5343838" y="2745884"/>
          <a:ext cx="564941" cy="365868"/>
        </a:xfrm>
        <a:custGeom>
          <a:avLst/>
          <a:gdLst/>
          <a:ahLst/>
          <a:cxnLst/>
          <a:rect l="0" t="0" r="0" b="0"/>
          <a:pathLst>
            <a:path>
              <a:moveTo>
                <a:pt x="0" y="0"/>
              </a:moveTo>
              <a:lnTo>
                <a:pt x="0" y="283403"/>
              </a:lnTo>
              <a:lnTo>
                <a:pt x="564941" y="283403"/>
              </a:lnTo>
              <a:lnTo>
                <a:pt x="564941"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0120FC-3113-4EB5-BD2C-E3FFB6308F4A}">
      <dsp:nvSpPr>
        <dsp:cNvPr id="0" name=""/>
        <dsp:cNvSpPr/>
      </dsp:nvSpPr>
      <dsp:spPr>
        <a:xfrm>
          <a:off x="4777890" y="2745884"/>
          <a:ext cx="565947" cy="365868"/>
        </a:xfrm>
        <a:custGeom>
          <a:avLst/>
          <a:gdLst/>
          <a:ahLst/>
          <a:cxnLst/>
          <a:rect l="0" t="0" r="0" b="0"/>
          <a:pathLst>
            <a:path>
              <a:moveTo>
                <a:pt x="565947" y="0"/>
              </a:moveTo>
              <a:lnTo>
                <a:pt x="565947" y="283403"/>
              </a:lnTo>
              <a:lnTo>
                <a:pt x="0" y="283403"/>
              </a:lnTo>
              <a:lnTo>
                <a:pt x="0"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D07A72-5EAC-4D65-83C7-1958EC5FB852}">
      <dsp:nvSpPr>
        <dsp:cNvPr id="0" name=""/>
        <dsp:cNvSpPr/>
      </dsp:nvSpPr>
      <dsp:spPr>
        <a:xfrm>
          <a:off x="5343838" y="1772015"/>
          <a:ext cx="1098342" cy="408607"/>
        </a:xfrm>
        <a:custGeom>
          <a:avLst/>
          <a:gdLst/>
          <a:ahLst/>
          <a:cxnLst/>
          <a:rect l="0" t="0" r="0" b="0"/>
          <a:pathLst>
            <a:path>
              <a:moveTo>
                <a:pt x="1098342" y="0"/>
              </a:moveTo>
              <a:lnTo>
                <a:pt x="1098342" y="326142"/>
              </a:lnTo>
              <a:lnTo>
                <a:pt x="0" y="326142"/>
              </a:lnTo>
              <a:lnTo>
                <a:pt x="0" y="408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F3174-10F1-4B03-B37C-66227EB201AF}">
      <dsp:nvSpPr>
        <dsp:cNvPr id="0" name=""/>
        <dsp:cNvSpPr/>
      </dsp:nvSpPr>
      <dsp:spPr>
        <a:xfrm>
          <a:off x="4331035" y="857616"/>
          <a:ext cx="2111145" cy="349136"/>
        </a:xfrm>
        <a:custGeom>
          <a:avLst/>
          <a:gdLst/>
          <a:ahLst/>
          <a:cxnLst/>
          <a:rect l="0" t="0" r="0" b="0"/>
          <a:pathLst>
            <a:path>
              <a:moveTo>
                <a:pt x="0" y="0"/>
              </a:moveTo>
              <a:lnTo>
                <a:pt x="0" y="266671"/>
              </a:lnTo>
              <a:lnTo>
                <a:pt x="2111145" y="266671"/>
              </a:lnTo>
              <a:lnTo>
                <a:pt x="2111145" y="3491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522504-31FD-4108-90AC-2A0156A16BF4}">
      <dsp:nvSpPr>
        <dsp:cNvPr id="0" name=""/>
        <dsp:cNvSpPr/>
      </dsp:nvSpPr>
      <dsp:spPr>
        <a:xfrm>
          <a:off x="3167853" y="2745884"/>
          <a:ext cx="531124" cy="365868"/>
        </a:xfrm>
        <a:custGeom>
          <a:avLst/>
          <a:gdLst/>
          <a:ahLst/>
          <a:cxnLst/>
          <a:rect l="0" t="0" r="0" b="0"/>
          <a:pathLst>
            <a:path>
              <a:moveTo>
                <a:pt x="0" y="0"/>
              </a:moveTo>
              <a:lnTo>
                <a:pt x="0" y="283403"/>
              </a:lnTo>
              <a:lnTo>
                <a:pt x="531124" y="283403"/>
              </a:lnTo>
              <a:lnTo>
                <a:pt x="531124"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499AFE-8F4E-4991-81F3-CE2968BAED39}">
      <dsp:nvSpPr>
        <dsp:cNvPr id="0" name=""/>
        <dsp:cNvSpPr/>
      </dsp:nvSpPr>
      <dsp:spPr>
        <a:xfrm>
          <a:off x="2542103" y="2745884"/>
          <a:ext cx="625749" cy="365868"/>
        </a:xfrm>
        <a:custGeom>
          <a:avLst/>
          <a:gdLst/>
          <a:ahLst/>
          <a:cxnLst/>
          <a:rect l="0" t="0" r="0" b="0"/>
          <a:pathLst>
            <a:path>
              <a:moveTo>
                <a:pt x="625749" y="0"/>
              </a:moveTo>
              <a:lnTo>
                <a:pt x="625749" y="283403"/>
              </a:lnTo>
              <a:lnTo>
                <a:pt x="0" y="283403"/>
              </a:lnTo>
              <a:lnTo>
                <a:pt x="0"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84F5E-7129-4D46-AE9E-767C22A7F6BB}">
      <dsp:nvSpPr>
        <dsp:cNvPr id="0" name=""/>
        <dsp:cNvSpPr/>
      </dsp:nvSpPr>
      <dsp:spPr>
        <a:xfrm>
          <a:off x="2098782" y="1772015"/>
          <a:ext cx="1069071" cy="408607"/>
        </a:xfrm>
        <a:custGeom>
          <a:avLst/>
          <a:gdLst/>
          <a:ahLst/>
          <a:cxnLst/>
          <a:rect l="0" t="0" r="0" b="0"/>
          <a:pathLst>
            <a:path>
              <a:moveTo>
                <a:pt x="0" y="0"/>
              </a:moveTo>
              <a:lnTo>
                <a:pt x="0" y="326142"/>
              </a:lnTo>
              <a:lnTo>
                <a:pt x="1069071" y="326142"/>
              </a:lnTo>
              <a:lnTo>
                <a:pt x="1069071" y="408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761C2-8137-40CD-80A7-407A58108238}">
      <dsp:nvSpPr>
        <dsp:cNvPr id="0" name=""/>
        <dsp:cNvSpPr/>
      </dsp:nvSpPr>
      <dsp:spPr>
        <a:xfrm>
          <a:off x="991869" y="2745884"/>
          <a:ext cx="497306" cy="365868"/>
        </a:xfrm>
        <a:custGeom>
          <a:avLst/>
          <a:gdLst/>
          <a:ahLst/>
          <a:cxnLst/>
          <a:rect l="0" t="0" r="0" b="0"/>
          <a:pathLst>
            <a:path>
              <a:moveTo>
                <a:pt x="0" y="0"/>
              </a:moveTo>
              <a:lnTo>
                <a:pt x="0" y="283403"/>
              </a:lnTo>
              <a:lnTo>
                <a:pt x="497306" y="283403"/>
              </a:lnTo>
              <a:lnTo>
                <a:pt x="497306"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04FB51-00CB-4FB9-AAC6-46A1BF3A95F3}">
      <dsp:nvSpPr>
        <dsp:cNvPr id="0" name=""/>
        <dsp:cNvSpPr/>
      </dsp:nvSpPr>
      <dsp:spPr>
        <a:xfrm>
          <a:off x="422378" y="2745884"/>
          <a:ext cx="569490" cy="365868"/>
        </a:xfrm>
        <a:custGeom>
          <a:avLst/>
          <a:gdLst/>
          <a:ahLst/>
          <a:cxnLst/>
          <a:rect l="0" t="0" r="0" b="0"/>
          <a:pathLst>
            <a:path>
              <a:moveTo>
                <a:pt x="569490" y="0"/>
              </a:moveTo>
              <a:lnTo>
                <a:pt x="569490" y="283403"/>
              </a:lnTo>
              <a:lnTo>
                <a:pt x="0" y="283403"/>
              </a:lnTo>
              <a:lnTo>
                <a:pt x="0" y="3658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21FEFF-CF5A-40AB-91D9-1D509B08EEC3}">
      <dsp:nvSpPr>
        <dsp:cNvPr id="0" name=""/>
        <dsp:cNvSpPr/>
      </dsp:nvSpPr>
      <dsp:spPr>
        <a:xfrm>
          <a:off x="991869" y="1772015"/>
          <a:ext cx="1106912" cy="408607"/>
        </a:xfrm>
        <a:custGeom>
          <a:avLst/>
          <a:gdLst/>
          <a:ahLst/>
          <a:cxnLst/>
          <a:rect l="0" t="0" r="0" b="0"/>
          <a:pathLst>
            <a:path>
              <a:moveTo>
                <a:pt x="1106912" y="0"/>
              </a:moveTo>
              <a:lnTo>
                <a:pt x="1106912" y="326142"/>
              </a:lnTo>
              <a:lnTo>
                <a:pt x="0" y="326142"/>
              </a:lnTo>
              <a:lnTo>
                <a:pt x="0" y="408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8C65EF-DDC0-44C7-A5CE-67D99B14FFC6}">
      <dsp:nvSpPr>
        <dsp:cNvPr id="0" name=""/>
        <dsp:cNvSpPr/>
      </dsp:nvSpPr>
      <dsp:spPr>
        <a:xfrm>
          <a:off x="2098782" y="857616"/>
          <a:ext cx="2232253" cy="349136"/>
        </a:xfrm>
        <a:custGeom>
          <a:avLst/>
          <a:gdLst/>
          <a:ahLst/>
          <a:cxnLst/>
          <a:rect l="0" t="0" r="0" b="0"/>
          <a:pathLst>
            <a:path>
              <a:moveTo>
                <a:pt x="2232253" y="0"/>
              </a:moveTo>
              <a:lnTo>
                <a:pt x="2232253" y="266671"/>
              </a:lnTo>
              <a:lnTo>
                <a:pt x="0" y="266671"/>
              </a:lnTo>
              <a:lnTo>
                <a:pt x="0" y="3491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8F172-9032-43D0-AA63-81D9D948CF04}">
      <dsp:nvSpPr>
        <dsp:cNvPr id="0" name=""/>
        <dsp:cNvSpPr/>
      </dsp:nvSpPr>
      <dsp:spPr>
        <a:xfrm>
          <a:off x="3885947" y="292355"/>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C2FC02-167C-40D5-A76C-D7B95A5F2AA3}">
      <dsp:nvSpPr>
        <dsp:cNvPr id="0" name=""/>
        <dsp:cNvSpPr/>
      </dsp:nvSpPr>
      <dsp:spPr>
        <a:xfrm>
          <a:off x="3984856" y="386318"/>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a:t>
          </a:r>
        </a:p>
      </dsp:txBody>
      <dsp:txXfrm>
        <a:off x="4001412" y="402874"/>
        <a:ext cx="857063" cy="532149"/>
      </dsp:txXfrm>
    </dsp:sp>
    <dsp:sp modelId="{6A39857C-938F-4221-A69A-A66FD91ED151}">
      <dsp:nvSpPr>
        <dsp:cNvPr id="0" name=""/>
        <dsp:cNvSpPr/>
      </dsp:nvSpPr>
      <dsp:spPr>
        <a:xfrm>
          <a:off x="1653694" y="1206753"/>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85154-0250-4E59-8B0F-087334A91397}">
      <dsp:nvSpPr>
        <dsp:cNvPr id="0" name=""/>
        <dsp:cNvSpPr/>
      </dsp:nvSpPr>
      <dsp:spPr>
        <a:xfrm>
          <a:off x="1752602" y="1300716"/>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Site 1</a:t>
          </a:r>
        </a:p>
      </dsp:txBody>
      <dsp:txXfrm>
        <a:off x="1769158" y="1317272"/>
        <a:ext cx="857063" cy="532149"/>
      </dsp:txXfrm>
    </dsp:sp>
    <dsp:sp modelId="{B9BDB26D-E8E6-4865-BA66-833729FE8D2E}">
      <dsp:nvSpPr>
        <dsp:cNvPr id="0" name=""/>
        <dsp:cNvSpPr/>
      </dsp:nvSpPr>
      <dsp:spPr>
        <a:xfrm>
          <a:off x="377576" y="2180622"/>
          <a:ext cx="1228584"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D0FCF2-435A-4B0A-903C-B95F5AA09EAB}">
      <dsp:nvSpPr>
        <dsp:cNvPr id="0" name=""/>
        <dsp:cNvSpPr/>
      </dsp:nvSpPr>
      <dsp:spPr>
        <a:xfrm>
          <a:off x="476485" y="2274585"/>
          <a:ext cx="1228584"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Gateway 1</a:t>
          </a:r>
        </a:p>
      </dsp:txBody>
      <dsp:txXfrm>
        <a:off x="493041" y="2291141"/>
        <a:ext cx="1195472" cy="532149"/>
      </dsp:txXfrm>
    </dsp:sp>
    <dsp:sp modelId="{00EB6FA3-F385-4CFB-B99A-AF0B548783BF}">
      <dsp:nvSpPr>
        <dsp:cNvPr id="0" name=""/>
        <dsp:cNvSpPr/>
      </dsp:nvSpPr>
      <dsp:spPr>
        <a:xfrm>
          <a:off x="-22709"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D9878F-5B96-4150-AE8C-09999DDEF66E}">
      <dsp:nvSpPr>
        <dsp:cNvPr id="0" name=""/>
        <dsp:cNvSpPr/>
      </dsp:nvSpPr>
      <dsp:spPr>
        <a:xfrm>
          <a:off x="76199"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Device1</a:t>
          </a:r>
        </a:p>
      </dsp:txBody>
      <dsp:txXfrm>
        <a:off x="92755" y="3222271"/>
        <a:ext cx="857063" cy="532149"/>
      </dsp:txXfrm>
    </dsp:sp>
    <dsp:sp modelId="{3A3CC821-9312-477F-BA7F-7C29DDA4FDF6}">
      <dsp:nvSpPr>
        <dsp:cNvPr id="0" name=""/>
        <dsp:cNvSpPr/>
      </dsp:nvSpPr>
      <dsp:spPr>
        <a:xfrm>
          <a:off x="1044087"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C528D-443F-447D-9C7A-AF2E17BBACA2}">
      <dsp:nvSpPr>
        <dsp:cNvPr id="0" name=""/>
        <dsp:cNvSpPr/>
      </dsp:nvSpPr>
      <dsp:spPr>
        <a:xfrm>
          <a:off x="1142996"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Device2</a:t>
          </a:r>
        </a:p>
      </dsp:txBody>
      <dsp:txXfrm>
        <a:off x="1159552" y="3222271"/>
        <a:ext cx="857063" cy="532149"/>
      </dsp:txXfrm>
    </dsp:sp>
    <dsp:sp modelId="{1CCC7171-BDA9-4F37-B369-6D7A9696426C}">
      <dsp:nvSpPr>
        <dsp:cNvPr id="0" name=""/>
        <dsp:cNvSpPr/>
      </dsp:nvSpPr>
      <dsp:spPr>
        <a:xfrm>
          <a:off x="2427699" y="2180622"/>
          <a:ext cx="1480308"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FAC64-5B1C-4FB2-9161-58620E25854C}">
      <dsp:nvSpPr>
        <dsp:cNvPr id="0" name=""/>
        <dsp:cNvSpPr/>
      </dsp:nvSpPr>
      <dsp:spPr>
        <a:xfrm>
          <a:off x="2526607" y="2274585"/>
          <a:ext cx="1480308"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Gateway 2</a:t>
          </a:r>
        </a:p>
      </dsp:txBody>
      <dsp:txXfrm>
        <a:off x="2543163" y="2291141"/>
        <a:ext cx="1447196" cy="532149"/>
      </dsp:txXfrm>
    </dsp:sp>
    <dsp:sp modelId="{D95D37EB-B72B-422F-B4D3-690CCC00E461}">
      <dsp:nvSpPr>
        <dsp:cNvPr id="0" name=""/>
        <dsp:cNvSpPr/>
      </dsp:nvSpPr>
      <dsp:spPr>
        <a:xfrm>
          <a:off x="2097016"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CA587B-94FC-4470-B162-51239B7EF7EA}">
      <dsp:nvSpPr>
        <dsp:cNvPr id="0" name=""/>
        <dsp:cNvSpPr/>
      </dsp:nvSpPr>
      <dsp:spPr>
        <a:xfrm>
          <a:off x="2195924"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Device1</a:t>
          </a:r>
        </a:p>
      </dsp:txBody>
      <dsp:txXfrm>
        <a:off x="2212480" y="3222271"/>
        <a:ext cx="857063" cy="532149"/>
      </dsp:txXfrm>
    </dsp:sp>
    <dsp:sp modelId="{81F513FA-F41C-4841-A2EB-A42D6799679F}">
      <dsp:nvSpPr>
        <dsp:cNvPr id="0" name=""/>
        <dsp:cNvSpPr/>
      </dsp:nvSpPr>
      <dsp:spPr>
        <a:xfrm>
          <a:off x="3253890"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8963D-A28C-46EB-AACF-EF9012539CA9}">
      <dsp:nvSpPr>
        <dsp:cNvPr id="0" name=""/>
        <dsp:cNvSpPr/>
      </dsp:nvSpPr>
      <dsp:spPr>
        <a:xfrm>
          <a:off x="3352798"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Device2</a:t>
          </a:r>
        </a:p>
      </dsp:txBody>
      <dsp:txXfrm>
        <a:off x="3369354" y="3222271"/>
        <a:ext cx="857063" cy="532149"/>
      </dsp:txXfrm>
    </dsp:sp>
    <dsp:sp modelId="{4982FC79-6EE1-46D3-A774-82D4540F767F}">
      <dsp:nvSpPr>
        <dsp:cNvPr id="0" name=""/>
        <dsp:cNvSpPr/>
      </dsp:nvSpPr>
      <dsp:spPr>
        <a:xfrm>
          <a:off x="5997092" y="1206753"/>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B9DBF-36E3-401D-906E-F94F88DF33B3}">
      <dsp:nvSpPr>
        <dsp:cNvPr id="0" name=""/>
        <dsp:cNvSpPr/>
      </dsp:nvSpPr>
      <dsp:spPr>
        <a:xfrm>
          <a:off x="6096001" y="1300716"/>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Site 2</a:t>
          </a:r>
        </a:p>
      </dsp:txBody>
      <dsp:txXfrm>
        <a:off x="6112557" y="1317272"/>
        <a:ext cx="857063" cy="532149"/>
      </dsp:txXfrm>
    </dsp:sp>
    <dsp:sp modelId="{0DED7E37-42EC-491A-AD29-BB3BD0DA7767}">
      <dsp:nvSpPr>
        <dsp:cNvPr id="0" name=""/>
        <dsp:cNvSpPr/>
      </dsp:nvSpPr>
      <dsp:spPr>
        <a:xfrm>
          <a:off x="4733587" y="2180622"/>
          <a:ext cx="1220501"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4C9D0-C9C7-4A8F-B35B-02C250DEEB71}">
      <dsp:nvSpPr>
        <dsp:cNvPr id="0" name=""/>
        <dsp:cNvSpPr/>
      </dsp:nvSpPr>
      <dsp:spPr>
        <a:xfrm>
          <a:off x="4832495" y="2274585"/>
          <a:ext cx="1220501"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Gateway 1</a:t>
          </a:r>
        </a:p>
      </dsp:txBody>
      <dsp:txXfrm>
        <a:off x="4849051" y="2291141"/>
        <a:ext cx="1187389" cy="532149"/>
      </dsp:txXfrm>
    </dsp:sp>
    <dsp:sp modelId="{A25BAA27-18DA-4044-A42C-A420DBF5EF5C}">
      <dsp:nvSpPr>
        <dsp:cNvPr id="0" name=""/>
        <dsp:cNvSpPr/>
      </dsp:nvSpPr>
      <dsp:spPr>
        <a:xfrm>
          <a:off x="4332802"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5FFDC-1300-4136-8BA3-B52207D083FE}">
      <dsp:nvSpPr>
        <dsp:cNvPr id="0" name=""/>
        <dsp:cNvSpPr/>
      </dsp:nvSpPr>
      <dsp:spPr>
        <a:xfrm>
          <a:off x="4431710"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Device1</a:t>
          </a:r>
        </a:p>
      </dsp:txBody>
      <dsp:txXfrm>
        <a:off x="4448266" y="3222271"/>
        <a:ext cx="857063" cy="532149"/>
      </dsp:txXfrm>
    </dsp:sp>
    <dsp:sp modelId="{05CC470C-A07B-4C73-B0D4-5444AF184BFE}">
      <dsp:nvSpPr>
        <dsp:cNvPr id="0" name=""/>
        <dsp:cNvSpPr/>
      </dsp:nvSpPr>
      <dsp:spPr>
        <a:xfrm>
          <a:off x="5463692"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0D786C-9FAE-4D52-8D46-251EBFE49171}">
      <dsp:nvSpPr>
        <dsp:cNvPr id="0" name=""/>
        <dsp:cNvSpPr/>
      </dsp:nvSpPr>
      <dsp:spPr>
        <a:xfrm>
          <a:off x="5562600"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Device2</a:t>
          </a:r>
        </a:p>
      </dsp:txBody>
      <dsp:txXfrm>
        <a:off x="5579156" y="3222271"/>
        <a:ext cx="857063" cy="532149"/>
      </dsp:txXfrm>
    </dsp:sp>
    <dsp:sp modelId="{26114141-E219-43E1-A940-A93C1DA70E96}">
      <dsp:nvSpPr>
        <dsp:cNvPr id="0" name=""/>
        <dsp:cNvSpPr/>
      </dsp:nvSpPr>
      <dsp:spPr>
        <a:xfrm>
          <a:off x="6891879" y="2180622"/>
          <a:ext cx="1255886"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3126A-3F99-4712-B326-93EC8CD56A6D}">
      <dsp:nvSpPr>
        <dsp:cNvPr id="0" name=""/>
        <dsp:cNvSpPr/>
      </dsp:nvSpPr>
      <dsp:spPr>
        <a:xfrm>
          <a:off x="6990787" y="2274585"/>
          <a:ext cx="1255886"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Gateway 2</a:t>
          </a:r>
        </a:p>
      </dsp:txBody>
      <dsp:txXfrm>
        <a:off x="7007343" y="2291141"/>
        <a:ext cx="1222774" cy="532149"/>
      </dsp:txXfrm>
    </dsp:sp>
    <dsp:sp modelId="{C7FBC352-ACA8-48B6-AE14-ADB5E8A872AB}">
      <dsp:nvSpPr>
        <dsp:cNvPr id="0" name=""/>
        <dsp:cNvSpPr/>
      </dsp:nvSpPr>
      <dsp:spPr>
        <a:xfrm>
          <a:off x="6530489"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A5297-FF65-48EC-B761-3B37BCB663D0}">
      <dsp:nvSpPr>
        <dsp:cNvPr id="0" name=""/>
        <dsp:cNvSpPr/>
      </dsp:nvSpPr>
      <dsp:spPr>
        <a:xfrm>
          <a:off x="6629397"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Device1</a:t>
          </a:r>
        </a:p>
      </dsp:txBody>
      <dsp:txXfrm>
        <a:off x="6645953" y="3222271"/>
        <a:ext cx="857063" cy="532149"/>
      </dsp:txXfrm>
    </dsp:sp>
    <dsp:sp modelId="{6398EDD8-088F-4BE9-800D-785D1C71AFB7}">
      <dsp:nvSpPr>
        <dsp:cNvPr id="0" name=""/>
        <dsp:cNvSpPr/>
      </dsp:nvSpPr>
      <dsp:spPr>
        <a:xfrm>
          <a:off x="7597295" y="3111752"/>
          <a:ext cx="890175" cy="5652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9BC3D-F734-4B2C-A578-3782F4263A5F}">
      <dsp:nvSpPr>
        <dsp:cNvPr id="0" name=""/>
        <dsp:cNvSpPr/>
      </dsp:nvSpPr>
      <dsp:spPr>
        <a:xfrm>
          <a:off x="7696203" y="3205715"/>
          <a:ext cx="890175" cy="5652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Device2</a:t>
          </a:r>
        </a:p>
      </dsp:txBody>
      <dsp:txXfrm>
        <a:off x="7712759" y="3222271"/>
        <a:ext cx="857063" cy="5321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7354F-755F-4585-BF59-3939125BDED1}">
      <dsp:nvSpPr>
        <dsp:cNvPr id="0" name=""/>
        <dsp:cNvSpPr/>
      </dsp:nvSpPr>
      <dsp:spPr>
        <a:xfrm>
          <a:off x="0" y="2885"/>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1: Admin tiến hành tạo Site</a:t>
          </a:r>
        </a:p>
      </dsp:txBody>
      <dsp:txXfrm>
        <a:off x="13834" y="16719"/>
        <a:ext cx="7897132" cy="444671"/>
      </dsp:txXfrm>
    </dsp:sp>
    <dsp:sp modelId="{CF9C3C57-E34F-47FE-B111-363419734EF3}">
      <dsp:nvSpPr>
        <dsp:cNvPr id="0" name=""/>
        <dsp:cNvSpPr/>
      </dsp:nvSpPr>
      <dsp:spPr>
        <a:xfrm rot="5400000">
          <a:off x="3873836" y="487035"/>
          <a:ext cx="177127" cy="212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rot="-5400000">
        <a:off x="3898634" y="504747"/>
        <a:ext cx="127532" cy="123989"/>
      </dsp:txXfrm>
    </dsp:sp>
    <dsp:sp modelId="{1662E795-9A6F-4EFC-B19F-0163D42735A0}">
      <dsp:nvSpPr>
        <dsp:cNvPr id="0" name=""/>
        <dsp:cNvSpPr/>
      </dsp:nvSpPr>
      <dsp:spPr>
        <a:xfrm>
          <a:off x="0" y="711394"/>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2: Admin tiến hành tạo gateway thuộc Site đã tạo</a:t>
          </a:r>
        </a:p>
      </dsp:txBody>
      <dsp:txXfrm>
        <a:off x="13834" y="725228"/>
        <a:ext cx="7897132" cy="444671"/>
      </dsp:txXfrm>
    </dsp:sp>
    <dsp:sp modelId="{3511AF9B-579A-486F-8DDC-EC640A58565F}">
      <dsp:nvSpPr>
        <dsp:cNvPr id="0" name=""/>
        <dsp:cNvSpPr/>
      </dsp:nvSpPr>
      <dsp:spPr>
        <a:xfrm rot="5400000">
          <a:off x="3873836" y="1195542"/>
          <a:ext cx="177127" cy="212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rot="-5400000">
        <a:off x="3898634" y="1213254"/>
        <a:ext cx="127532" cy="123989"/>
      </dsp:txXfrm>
    </dsp:sp>
    <dsp:sp modelId="{6B0521FA-FAE5-4788-8784-D597A656542A}">
      <dsp:nvSpPr>
        <dsp:cNvPr id="0" name=""/>
        <dsp:cNvSpPr/>
      </dsp:nvSpPr>
      <dsp:spPr>
        <a:xfrm>
          <a:off x="0" y="1419903"/>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3: </a:t>
          </a:r>
          <a:r>
            <a:rPr lang="en-US" sz="1400" b="0" i="0" kern="1200"/>
            <a:t>Gateway thực lớp vật lý tiến hành gửi gói tin provision chứa thông tin cấu hình gateway​</a:t>
          </a:r>
          <a:endParaRPr lang="en-US" sz="1400" kern="1200"/>
        </a:p>
      </dsp:txBody>
      <dsp:txXfrm>
        <a:off x="13834" y="1433737"/>
        <a:ext cx="7897132" cy="444671"/>
      </dsp:txXfrm>
    </dsp:sp>
    <dsp:sp modelId="{96483542-9C3D-4445-B48C-E2607A8C58D9}">
      <dsp:nvSpPr>
        <dsp:cNvPr id="0" name=""/>
        <dsp:cNvSpPr/>
      </dsp:nvSpPr>
      <dsp:spPr>
        <a:xfrm rot="5400000">
          <a:off x="3873836" y="1904050"/>
          <a:ext cx="177127" cy="212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rot="-5400000">
        <a:off x="3898634" y="1921762"/>
        <a:ext cx="127532" cy="123989"/>
      </dsp:txXfrm>
    </dsp:sp>
    <dsp:sp modelId="{6431BFD7-7711-4E1D-AF3A-546DD8CE5B6A}">
      <dsp:nvSpPr>
        <dsp:cNvPr id="0" name=""/>
        <dsp:cNvSpPr/>
      </dsp:nvSpPr>
      <dsp:spPr>
        <a:xfrm>
          <a:off x="0" y="2128411"/>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4: Web App nhận gói tin provision. Admin tiến hành tạo các device và mapping các channel của device</a:t>
          </a:r>
        </a:p>
      </dsp:txBody>
      <dsp:txXfrm>
        <a:off x="13834" y="2142245"/>
        <a:ext cx="7897132" cy="444671"/>
      </dsp:txXfrm>
    </dsp:sp>
    <dsp:sp modelId="{851E8854-0CAE-4FAB-8B72-E7D272B13D29}">
      <dsp:nvSpPr>
        <dsp:cNvPr id="0" name=""/>
        <dsp:cNvSpPr/>
      </dsp:nvSpPr>
      <dsp:spPr>
        <a:xfrm rot="5400000">
          <a:off x="3873836" y="2612559"/>
          <a:ext cx="177127" cy="212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rot="-5400000">
        <a:off x="3898634" y="2630271"/>
        <a:ext cx="127532" cy="123989"/>
      </dsp:txXfrm>
    </dsp:sp>
    <dsp:sp modelId="{D7C287DA-007B-4319-B169-A62C7DF2F5A8}">
      <dsp:nvSpPr>
        <dsp:cNvPr id="0" name=""/>
        <dsp:cNvSpPr/>
      </dsp:nvSpPr>
      <dsp:spPr>
        <a:xfrm>
          <a:off x="0" y="2836920"/>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5: Gateway thực lớp vật lý tiến hành gửi các gói tin Telemetry chứa dữ liệu thu thập được từ các device theo một chu kỳ nhất định</a:t>
          </a:r>
        </a:p>
      </dsp:txBody>
      <dsp:txXfrm>
        <a:off x="13834" y="2850754"/>
        <a:ext cx="7897132" cy="444671"/>
      </dsp:txXfrm>
    </dsp:sp>
    <dsp:sp modelId="{42F0CDB7-2D81-4583-9251-AB1FF035F28B}">
      <dsp:nvSpPr>
        <dsp:cNvPr id="0" name=""/>
        <dsp:cNvSpPr/>
      </dsp:nvSpPr>
      <dsp:spPr>
        <a:xfrm rot="5400000">
          <a:off x="3873836" y="3321068"/>
          <a:ext cx="177127" cy="212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rot="-5400000">
        <a:off x="3898634" y="3338780"/>
        <a:ext cx="127532" cy="123989"/>
      </dsp:txXfrm>
    </dsp:sp>
    <dsp:sp modelId="{46EF6F38-2EE1-47B1-BD97-CED02CA758BD}">
      <dsp:nvSpPr>
        <dsp:cNvPr id="0" name=""/>
        <dsp:cNvSpPr/>
      </dsp:nvSpPr>
      <dsp:spPr>
        <a:xfrm>
          <a:off x="0" y="3545429"/>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6: Admin kiểm tra việc kết nối dữ liệu qua giao diện web app</a:t>
          </a:r>
        </a:p>
      </dsp:txBody>
      <dsp:txXfrm>
        <a:off x="13834" y="3559263"/>
        <a:ext cx="7897132" cy="444671"/>
      </dsp:txXfrm>
    </dsp:sp>
    <dsp:sp modelId="{1F1AC729-1FDA-40F1-82E7-323176BF320D}">
      <dsp:nvSpPr>
        <dsp:cNvPr id="0" name=""/>
        <dsp:cNvSpPr/>
      </dsp:nvSpPr>
      <dsp:spPr>
        <a:xfrm rot="5400000">
          <a:off x="3873836" y="4029576"/>
          <a:ext cx="177127" cy="212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rot="-5400000">
        <a:off x="3898634" y="4047288"/>
        <a:ext cx="127532" cy="123989"/>
      </dsp:txXfrm>
    </dsp:sp>
    <dsp:sp modelId="{FD0049E5-0AE6-479B-B770-CBFAA5C5FBDC}">
      <dsp:nvSpPr>
        <dsp:cNvPr id="0" name=""/>
        <dsp:cNvSpPr/>
      </dsp:nvSpPr>
      <dsp:spPr>
        <a:xfrm>
          <a:off x="0" y="4253937"/>
          <a:ext cx="7924800" cy="4723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Bước 7: Admin tiến hành tạo tài khoản user và bổ nhiệm quyền truy cập vào Site cho các tài khoản tương ứng</a:t>
          </a:r>
        </a:p>
      </dsp:txBody>
      <dsp:txXfrm>
        <a:off x="13834" y="4267771"/>
        <a:ext cx="7897132" cy="4446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9C3AE-90B5-4FD4-B673-DD0D5C3E514A}">
      <dsp:nvSpPr>
        <dsp:cNvPr id="0" name=""/>
        <dsp:cNvSpPr/>
      </dsp:nvSpPr>
      <dsp:spPr>
        <a:xfrm>
          <a:off x="0" y="0"/>
          <a:ext cx="2799024" cy="11329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Authentication</a:t>
          </a:r>
        </a:p>
      </dsp:txBody>
      <dsp:txXfrm>
        <a:off x="33182" y="33182"/>
        <a:ext cx="2732660" cy="1066548"/>
      </dsp:txXfrm>
    </dsp:sp>
    <dsp:sp modelId="{EB5A831E-3960-4316-92F2-5BB7798D8D43}">
      <dsp:nvSpPr>
        <dsp:cNvPr id="0" name=""/>
        <dsp:cNvSpPr/>
      </dsp:nvSpPr>
      <dsp:spPr>
        <a:xfrm>
          <a:off x="279902" y="1132912"/>
          <a:ext cx="294856" cy="824802"/>
        </a:xfrm>
        <a:custGeom>
          <a:avLst/>
          <a:gdLst/>
          <a:ahLst/>
          <a:cxnLst/>
          <a:rect l="0" t="0" r="0" b="0"/>
          <a:pathLst>
            <a:path>
              <a:moveTo>
                <a:pt x="0" y="0"/>
              </a:moveTo>
              <a:lnTo>
                <a:pt x="0" y="824802"/>
              </a:lnTo>
              <a:lnTo>
                <a:pt x="294856" y="8248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4D2A9D-ABD2-451A-BC57-A4DA3BC2706C}">
      <dsp:nvSpPr>
        <dsp:cNvPr id="0" name=""/>
        <dsp:cNvSpPr/>
      </dsp:nvSpPr>
      <dsp:spPr>
        <a:xfrm>
          <a:off x="574759" y="1505761"/>
          <a:ext cx="2696517" cy="90390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Xác định danh tính của người dùng</a:t>
          </a:r>
        </a:p>
      </dsp:txBody>
      <dsp:txXfrm>
        <a:off x="601234" y="1532236"/>
        <a:ext cx="2643567" cy="850957"/>
      </dsp:txXfrm>
    </dsp:sp>
    <dsp:sp modelId="{751F1610-EDC0-4180-BFDA-06B11FD62BC6}">
      <dsp:nvSpPr>
        <dsp:cNvPr id="0" name=""/>
        <dsp:cNvSpPr/>
      </dsp:nvSpPr>
      <dsp:spPr>
        <a:xfrm>
          <a:off x="279902" y="1132912"/>
          <a:ext cx="294856" cy="2210679"/>
        </a:xfrm>
        <a:custGeom>
          <a:avLst/>
          <a:gdLst/>
          <a:ahLst/>
          <a:cxnLst/>
          <a:rect l="0" t="0" r="0" b="0"/>
          <a:pathLst>
            <a:path>
              <a:moveTo>
                <a:pt x="0" y="0"/>
              </a:moveTo>
              <a:lnTo>
                <a:pt x="0" y="2210679"/>
              </a:lnTo>
              <a:lnTo>
                <a:pt x="294856" y="22106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5B315-454F-44E5-AD1F-4765A9D5AE3F}">
      <dsp:nvSpPr>
        <dsp:cNvPr id="0" name=""/>
        <dsp:cNvSpPr/>
      </dsp:nvSpPr>
      <dsp:spPr>
        <a:xfrm>
          <a:off x="574759" y="2877184"/>
          <a:ext cx="2716472" cy="9328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Trả lời câu hỏi: </a:t>
          </a:r>
        </a:p>
        <a:p>
          <a:pPr marL="0" lvl="0" indent="0" algn="ctr" defTabSz="889000">
            <a:lnSpc>
              <a:spcPct val="90000"/>
            </a:lnSpc>
            <a:spcBef>
              <a:spcPct val="0"/>
            </a:spcBef>
            <a:spcAft>
              <a:spcPct val="35000"/>
            </a:spcAft>
            <a:buNone/>
          </a:pPr>
          <a:r>
            <a:rPr lang="en-US" sz="2000" kern="1200"/>
            <a:t>“Bạn là ai?”</a:t>
          </a:r>
        </a:p>
      </dsp:txBody>
      <dsp:txXfrm>
        <a:off x="602080" y="2904505"/>
        <a:ext cx="2661830" cy="878173"/>
      </dsp:txXfrm>
    </dsp:sp>
    <dsp:sp modelId="{020CE5F0-D4CB-45BE-955D-745E6ABA3DBE}">
      <dsp:nvSpPr>
        <dsp:cNvPr id="0" name=""/>
        <dsp:cNvSpPr/>
      </dsp:nvSpPr>
      <dsp:spPr>
        <a:xfrm>
          <a:off x="4331010" y="0"/>
          <a:ext cx="2910438" cy="11394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Authorization</a:t>
          </a:r>
        </a:p>
      </dsp:txBody>
      <dsp:txXfrm>
        <a:off x="4364385" y="33375"/>
        <a:ext cx="2843688" cy="1072740"/>
      </dsp:txXfrm>
    </dsp:sp>
    <dsp:sp modelId="{175F6E54-9FCC-4527-9367-0AADAE28071A}">
      <dsp:nvSpPr>
        <dsp:cNvPr id="0" name=""/>
        <dsp:cNvSpPr/>
      </dsp:nvSpPr>
      <dsp:spPr>
        <a:xfrm>
          <a:off x="4622054" y="1139490"/>
          <a:ext cx="291031" cy="883137"/>
        </a:xfrm>
        <a:custGeom>
          <a:avLst/>
          <a:gdLst/>
          <a:ahLst/>
          <a:cxnLst/>
          <a:rect l="0" t="0" r="0" b="0"/>
          <a:pathLst>
            <a:path>
              <a:moveTo>
                <a:pt x="0" y="0"/>
              </a:moveTo>
              <a:lnTo>
                <a:pt x="0" y="883137"/>
              </a:lnTo>
              <a:lnTo>
                <a:pt x="291031" y="8831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9109BD-104B-456F-B2EA-86B91BEB79D1}">
      <dsp:nvSpPr>
        <dsp:cNvPr id="0" name=""/>
        <dsp:cNvSpPr/>
      </dsp:nvSpPr>
      <dsp:spPr>
        <a:xfrm>
          <a:off x="4913086" y="1510097"/>
          <a:ext cx="2858437" cy="102506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Xác định quyền truy cập của người dùng</a:t>
          </a:r>
        </a:p>
      </dsp:txBody>
      <dsp:txXfrm>
        <a:off x="4943109" y="1540120"/>
        <a:ext cx="2798391" cy="965015"/>
      </dsp:txXfrm>
    </dsp:sp>
    <dsp:sp modelId="{70865003-A67D-4988-850B-7647FAAD9790}">
      <dsp:nvSpPr>
        <dsp:cNvPr id="0" name=""/>
        <dsp:cNvSpPr/>
      </dsp:nvSpPr>
      <dsp:spPr>
        <a:xfrm>
          <a:off x="4622054" y="1139490"/>
          <a:ext cx="291031" cy="2217098"/>
        </a:xfrm>
        <a:custGeom>
          <a:avLst/>
          <a:gdLst/>
          <a:ahLst/>
          <a:cxnLst/>
          <a:rect l="0" t="0" r="0" b="0"/>
          <a:pathLst>
            <a:path>
              <a:moveTo>
                <a:pt x="0" y="0"/>
              </a:moveTo>
              <a:lnTo>
                <a:pt x="0" y="2217098"/>
              </a:lnTo>
              <a:lnTo>
                <a:pt x="291031" y="221709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34D524-538C-456F-8FB2-4E47D943C52C}">
      <dsp:nvSpPr>
        <dsp:cNvPr id="0" name=""/>
        <dsp:cNvSpPr/>
      </dsp:nvSpPr>
      <dsp:spPr>
        <a:xfrm>
          <a:off x="4913086" y="2906343"/>
          <a:ext cx="2860812" cy="9004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Trả lời câu hỏi: </a:t>
          </a:r>
        </a:p>
        <a:p>
          <a:pPr marL="0" lvl="0" indent="0" algn="ctr" defTabSz="889000">
            <a:lnSpc>
              <a:spcPct val="90000"/>
            </a:lnSpc>
            <a:spcBef>
              <a:spcPct val="0"/>
            </a:spcBef>
            <a:spcAft>
              <a:spcPct val="35000"/>
            </a:spcAft>
            <a:buNone/>
          </a:pPr>
          <a:r>
            <a:rPr lang="en-US" sz="2000" kern="1200"/>
            <a:t>“Bạn được phép làm gì?”</a:t>
          </a:r>
        </a:p>
      </dsp:txBody>
      <dsp:txXfrm>
        <a:off x="4939461" y="2932718"/>
        <a:ext cx="2808062" cy="8477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88627-2556-4AAD-96D9-ADABAEE3BDD8}" type="datetimeFigureOut">
              <a:rPr lang="en-US" smtClean="0"/>
              <a:t>8/18/2021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78BB0-A40B-4098-A62F-EBFD5BB41AC2}" type="slidenum">
              <a:rPr lang="en-US" smtClean="0"/>
              <a:t>‹#›</a:t>
            </a:fld>
            <a:endParaRPr lang="en-US"/>
          </a:p>
        </p:txBody>
      </p:sp>
    </p:spTree>
    <p:extLst>
      <p:ext uri="{BB962C8B-B14F-4D97-AF65-F5344CB8AC3E}">
        <p14:creationId xmlns:p14="http://schemas.microsoft.com/office/powerpoint/2010/main" val="143259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78BB0-A40B-4098-A62F-EBFD5BB41AC2}" type="slidenum">
              <a:rPr lang="en-US" smtClean="0"/>
              <a:t>20</a:t>
            </a:fld>
            <a:endParaRPr lang="en-US"/>
          </a:p>
        </p:txBody>
      </p:sp>
    </p:spTree>
    <p:extLst>
      <p:ext uri="{BB962C8B-B14F-4D97-AF65-F5344CB8AC3E}">
        <p14:creationId xmlns:p14="http://schemas.microsoft.com/office/powerpoint/2010/main" val="373097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78BB0-A40B-4098-A62F-EBFD5BB41AC2}" type="slidenum">
              <a:rPr lang="en-US" smtClean="0"/>
              <a:t>23</a:t>
            </a:fld>
            <a:endParaRPr lang="en-US"/>
          </a:p>
        </p:txBody>
      </p:sp>
    </p:spTree>
    <p:extLst>
      <p:ext uri="{BB962C8B-B14F-4D97-AF65-F5344CB8AC3E}">
        <p14:creationId xmlns:p14="http://schemas.microsoft.com/office/powerpoint/2010/main" val="2556941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78BB0-A40B-4098-A62F-EBFD5BB41AC2}" type="slidenum">
              <a:rPr lang="en-US" smtClean="0"/>
              <a:t>58</a:t>
            </a:fld>
            <a:endParaRPr lang="en-US"/>
          </a:p>
        </p:txBody>
      </p:sp>
    </p:spTree>
    <p:extLst>
      <p:ext uri="{BB962C8B-B14F-4D97-AF65-F5344CB8AC3E}">
        <p14:creationId xmlns:p14="http://schemas.microsoft.com/office/powerpoint/2010/main" val="3377257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E4F0-8082-4F67-BE77-0D1309D56AF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C7C7653-365A-4593-BDC3-66681342D44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A4B17CC-9CEC-481A-9B17-8E67DA4942A9}"/>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5" name="Footer Placeholder 4">
            <a:extLst>
              <a:ext uri="{FF2B5EF4-FFF2-40B4-BE49-F238E27FC236}">
                <a16:creationId xmlns:a16="http://schemas.microsoft.com/office/drawing/2014/main" id="{C191C416-AF69-434F-8193-5AFDA35CF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B92D4-FDC8-40F0-AA55-0C82C51C098D}"/>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213971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C280-71D1-474D-A125-AB1CA4CF6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03451-E2A9-4963-8575-77C8C9D1E6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779C9-3CB7-4407-9C1A-06C0413AA6B6}"/>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5" name="Footer Placeholder 4">
            <a:extLst>
              <a:ext uri="{FF2B5EF4-FFF2-40B4-BE49-F238E27FC236}">
                <a16:creationId xmlns:a16="http://schemas.microsoft.com/office/drawing/2014/main" id="{01820E10-D78C-47E8-B0CA-72B219E04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D4209-DE39-44D5-83AD-4940ABFA9D9E}"/>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414951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845DB-31EA-464F-A17C-A50963B3BEF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50DF8C-7AEF-4DF4-8198-930EB713410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98790-3BD3-4817-B9D7-CE60E0665C89}"/>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5" name="Footer Placeholder 4">
            <a:extLst>
              <a:ext uri="{FF2B5EF4-FFF2-40B4-BE49-F238E27FC236}">
                <a16:creationId xmlns:a16="http://schemas.microsoft.com/office/drawing/2014/main" id="{B45EB58D-20DE-4C07-A6F9-823B49D82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2D082-0A39-4650-987F-BF34402D1F03}"/>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152501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2DF9-5619-471C-8459-7A36E19D58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77639-6B71-4B71-8C97-4A8AEC0C8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FC78D-4A70-4428-AE8F-759696078E56}"/>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5" name="Footer Placeholder 4">
            <a:extLst>
              <a:ext uri="{FF2B5EF4-FFF2-40B4-BE49-F238E27FC236}">
                <a16:creationId xmlns:a16="http://schemas.microsoft.com/office/drawing/2014/main" id="{F64A76F5-81F5-4525-97AD-4559FE1BA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A3054-CD0D-4DF4-B8CF-2AF65E611269}"/>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419186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65E7-1BCC-41F1-B02E-BE1B60935AB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F9EB1AD-DB62-4622-954F-25B515C8E4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217677-F653-4169-8DDF-B909730B121A}"/>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5" name="Footer Placeholder 4">
            <a:extLst>
              <a:ext uri="{FF2B5EF4-FFF2-40B4-BE49-F238E27FC236}">
                <a16:creationId xmlns:a16="http://schemas.microsoft.com/office/drawing/2014/main" id="{429D719A-56E9-4F99-82C0-413147AAE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06FA3-0FBF-4074-9016-714E7445EA03}"/>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378259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1011-1DDF-4234-BB79-3F0787026E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65A74-DE17-4F73-8180-E958CE22502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1B0925-872F-43DC-90B0-944D187B520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564EF2-CBBF-4901-AB17-64F74C65D892}"/>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6" name="Footer Placeholder 5">
            <a:extLst>
              <a:ext uri="{FF2B5EF4-FFF2-40B4-BE49-F238E27FC236}">
                <a16:creationId xmlns:a16="http://schemas.microsoft.com/office/drawing/2014/main" id="{3CE35979-B3BA-4A5F-8E4E-5024A95E0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94C0C-AFD3-4F42-B84C-02259647E5D5}"/>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2550848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6C80-086A-4A6C-A544-4796EBEB6A9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32735E-50EB-4BAE-87E2-40C253F0FD1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B28A-00B0-40C3-A98B-03636A5C9D0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05414-79DA-49C7-935C-9101DBECF76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DD11CA5-5AF2-4682-90C7-41A5F4ADBCA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249E64-73BA-431A-9486-A3FAFAD06642}"/>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8" name="Footer Placeholder 7">
            <a:extLst>
              <a:ext uri="{FF2B5EF4-FFF2-40B4-BE49-F238E27FC236}">
                <a16:creationId xmlns:a16="http://schemas.microsoft.com/office/drawing/2014/main" id="{C64CB38C-7DB4-4472-BBAC-A05352BE19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7E2A34-C0C7-4736-AE95-9F17C40B3F44}"/>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270534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F245-93C3-4364-8204-EE84300D43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A42F96-AFC1-4C3A-923C-713303492B49}"/>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4" name="Footer Placeholder 3">
            <a:extLst>
              <a:ext uri="{FF2B5EF4-FFF2-40B4-BE49-F238E27FC236}">
                <a16:creationId xmlns:a16="http://schemas.microsoft.com/office/drawing/2014/main" id="{1A077BCD-F1E4-4EC0-9D0C-E7F9E337C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0E569-4ABF-4E24-B146-9E33CFA31BCB}"/>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3822417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094492-7709-430C-ADE3-553F405386D2}"/>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3" name="Footer Placeholder 2">
            <a:extLst>
              <a:ext uri="{FF2B5EF4-FFF2-40B4-BE49-F238E27FC236}">
                <a16:creationId xmlns:a16="http://schemas.microsoft.com/office/drawing/2014/main" id="{DB0BAE55-AABC-4B6B-A9AF-9373EFE955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3BCEB2-C091-48DD-BEE0-8BA9A5C47509}"/>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35337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7506-AFD3-4A3B-A980-6C834453CD3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1C4B3D9-7C5B-43DD-ABAD-41B8A977D92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2D9998-46F4-4DDF-8ACC-4B9D04D5553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1D6596-F621-4571-A138-3F0B2F191158}"/>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6" name="Footer Placeholder 5">
            <a:extLst>
              <a:ext uri="{FF2B5EF4-FFF2-40B4-BE49-F238E27FC236}">
                <a16:creationId xmlns:a16="http://schemas.microsoft.com/office/drawing/2014/main" id="{2641AD26-B9AE-4646-82D5-2E84A3E1B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AF224-EF61-4672-AB93-DB7E26B00ED5}"/>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213540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3363-E689-4040-B1E7-3FBEE4F956F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8B6CB75-7507-45A2-86B9-6105B869909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C7D9EA2-4793-4EBD-9F75-15388D6CA67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235C53A-F1F0-4FFD-88A2-3D5D85DE771A}"/>
              </a:ext>
            </a:extLst>
          </p:cNvPr>
          <p:cNvSpPr>
            <a:spLocks noGrp="1"/>
          </p:cNvSpPr>
          <p:nvPr>
            <p:ph type="dt" sz="half" idx="10"/>
          </p:nvPr>
        </p:nvSpPr>
        <p:spPr/>
        <p:txBody>
          <a:bodyPr/>
          <a:lstStyle/>
          <a:p>
            <a:fld id="{BD9EB229-7C90-4FC5-B609-A5F27F4112E7}" type="datetimeFigureOut">
              <a:rPr lang="en-US" smtClean="0"/>
              <a:t>8/18/2021</a:t>
            </a:fld>
            <a:endParaRPr lang="en-US"/>
          </a:p>
        </p:txBody>
      </p:sp>
      <p:sp>
        <p:nvSpPr>
          <p:cNvPr id="6" name="Footer Placeholder 5">
            <a:extLst>
              <a:ext uri="{FF2B5EF4-FFF2-40B4-BE49-F238E27FC236}">
                <a16:creationId xmlns:a16="http://schemas.microsoft.com/office/drawing/2014/main" id="{72C15E61-8748-499F-B4DA-8D5D7520F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3E606-095D-4D16-B9CB-9DB5CF02B645}"/>
              </a:ext>
            </a:extLst>
          </p:cNvPr>
          <p:cNvSpPr>
            <a:spLocks noGrp="1"/>
          </p:cNvSpPr>
          <p:nvPr>
            <p:ph type="sldNum" sz="quarter" idx="12"/>
          </p:nvPr>
        </p:nvSpPr>
        <p:spPr/>
        <p:txBody>
          <a:bodyPr/>
          <a:lstStyle/>
          <a:p>
            <a:fld id="{0D452A44-3037-4DE8-8413-39D89FAD9BC0}" type="slidenum">
              <a:rPr lang="en-US" smtClean="0"/>
              <a:t>‹#›</a:t>
            </a:fld>
            <a:endParaRPr lang="en-US"/>
          </a:p>
        </p:txBody>
      </p:sp>
    </p:spTree>
    <p:extLst>
      <p:ext uri="{BB962C8B-B14F-4D97-AF65-F5344CB8AC3E}">
        <p14:creationId xmlns:p14="http://schemas.microsoft.com/office/powerpoint/2010/main" val="1914149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B6559-1747-4A30-8A78-869BB0817A6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5BA86F-FB67-4044-9FD5-4801424FB20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C8F87-755C-49A4-90E0-CFEC1205E82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D9EB229-7C90-4FC5-B609-A5F27F4112E7}" type="datetimeFigureOut">
              <a:rPr lang="en-US" smtClean="0"/>
              <a:t>8/18/2021</a:t>
            </a:fld>
            <a:endParaRPr lang="en-US"/>
          </a:p>
        </p:txBody>
      </p:sp>
      <p:sp>
        <p:nvSpPr>
          <p:cNvPr id="5" name="Footer Placeholder 4">
            <a:extLst>
              <a:ext uri="{FF2B5EF4-FFF2-40B4-BE49-F238E27FC236}">
                <a16:creationId xmlns:a16="http://schemas.microsoft.com/office/drawing/2014/main" id="{2682BB60-7A93-4021-81F3-460FBA03E1D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1A09BC-1CCC-43B6-9035-75B26E49C6A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452A44-3037-4DE8-8413-39D89FAD9BC0}" type="slidenum">
              <a:rPr lang="en-US" smtClean="0"/>
              <a:t>‹#›</a:t>
            </a:fld>
            <a:endParaRPr lang="en-US"/>
          </a:p>
        </p:txBody>
      </p:sp>
    </p:spTree>
    <p:extLst>
      <p:ext uri="{BB962C8B-B14F-4D97-AF65-F5344CB8AC3E}">
        <p14:creationId xmlns:p14="http://schemas.microsoft.com/office/powerpoint/2010/main" val="14573634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Colors" Target="../diagrams/colors4.xml"/><Relationship Id="rId3" Type="http://schemas.openxmlformats.org/officeDocument/2006/relationships/image" Target="../media/image5.png"/><Relationship Id="rId21" Type="http://schemas.openxmlformats.org/officeDocument/2006/relationships/image" Target="../media/image12.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QuickStyle" Target="../diagrams/quickStyle4.xml"/><Relationship Id="rId2" Type="http://schemas.openxmlformats.org/officeDocument/2006/relationships/image" Target="../media/image1.jpeg"/><Relationship Id="rId16" Type="http://schemas.openxmlformats.org/officeDocument/2006/relationships/diagramLayout" Target="../diagrams/layout3.xml"/><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openxmlformats.org/officeDocument/2006/relationships/diagramLayout" Target="../diagrams/layout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Data" Target="../diagrams/data4.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6.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13.png"/><Relationship Id="rId27" Type="http://schemas.microsoft.com/office/2007/relationships/diagramDrawing" Target="../diagrams/drawing4.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png"/><Relationship Id="rId7" Type="http://schemas.openxmlformats.org/officeDocument/2006/relationships/diagramColors" Target="../diagrams/colors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png"/><Relationship Id="rId7" Type="http://schemas.openxmlformats.org/officeDocument/2006/relationships/diagramColors" Target="../diagrams/colors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18" Type="http://schemas.openxmlformats.org/officeDocument/2006/relationships/diagramColors" Target="../diagrams/colors11.xml"/><Relationship Id="rId3" Type="http://schemas.openxmlformats.org/officeDocument/2006/relationships/image" Target="../media/image5.png"/><Relationship Id="rId7" Type="http://schemas.openxmlformats.org/officeDocument/2006/relationships/diagramColors" Target="../diagrams/colors9.xml"/><Relationship Id="rId12" Type="http://schemas.openxmlformats.org/officeDocument/2006/relationships/diagramColors" Target="../diagrams/colors10.xml"/><Relationship Id="rId17" Type="http://schemas.openxmlformats.org/officeDocument/2006/relationships/diagramQuickStyle" Target="../diagrams/quickStyle11.xml"/><Relationship Id="rId2" Type="http://schemas.openxmlformats.org/officeDocument/2006/relationships/image" Target="../media/image1.jpeg"/><Relationship Id="rId16" Type="http://schemas.openxmlformats.org/officeDocument/2006/relationships/diagramLayout" Target="../diagrams/layout11.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5" Type="http://schemas.openxmlformats.org/officeDocument/2006/relationships/diagramData" Target="../diagrams/data11.xml"/><Relationship Id="rId10" Type="http://schemas.openxmlformats.org/officeDocument/2006/relationships/diagramLayout" Target="../diagrams/layout10.xml"/><Relationship Id="rId19" Type="http://schemas.microsoft.com/office/2007/relationships/diagramDrawing" Target="../diagrams/drawing11.xml"/><Relationship Id="rId4" Type="http://schemas.openxmlformats.org/officeDocument/2006/relationships/diagramData" Target="../diagrams/data9.xml"/><Relationship Id="rId9" Type="http://schemas.openxmlformats.org/officeDocument/2006/relationships/diagramData" Target="../diagrams/data10.xml"/><Relationship Id="rId1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3.png"/><Relationship Id="rId5" Type="http://schemas.openxmlformats.org/officeDocument/2006/relationships/image" Target="../media/image71.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jpe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5.png"/><Relationship Id="rId7"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63.png"/><Relationship Id="rId9" Type="http://schemas.openxmlformats.org/officeDocument/2006/relationships/image" Target="../media/image93.jpe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jpe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8.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osquito.or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5.png"/><Relationship Id="rId7" Type="http://schemas.openxmlformats.org/officeDocument/2006/relationships/diagramColors" Target="../diagrams/colors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6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5.png"/><Relationship Id="rId7" Type="http://schemas.openxmlformats.org/officeDocument/2006/relationships/diagramColors" Target="../diagrams/colors13.xml"/><Relationship Id="rId12" Type="http://schemas.openxmlformats.org/officeDocument/2006/relationships/image" Target="../media/image1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3.xml"/><Relationship Id="rId11" Type="http://schemas.openxmlformats.org/officeDocument/2006/relationships/image" Target="../media/image118.png"/><Relationship Id="rId5" Type="http://schemas.openxmlformats.org/officeDocument/2006/relationships/diagramLayout" Target="../diagrams/layout13.xml"/><Relationship Id="rId10" Type="http://schemas.openxmlformats.org/officeDocument/2006/relationships/image" Target="../media/image117.png"/><Relationship Id="rId4" Type="http://schemas.openxmlformats.org/officeDocument/2006/relationships/diagramData" Target="../diagrams/data13.xml"/><Relationship Id="rId9" Type="http://schemas.openxmlformats.org/officeDocument/2006/relationships/image" Target="../media/image116.png"/></Relationships>
</file>

<file path=ppt/slides/_rels/slide65.xml.rels><?xml version="1.0" encoding="UTF-8" standalone="yes"?>
<Relationships xmlns="http://schemas.openxmlformats.org/package/2006/relationships"><Relationship Id="rId8" Type="http://schemas.microsoft.com/office/2007/relationships/diagramDrawing" Target="../diagrams/drawing14.xml"/><Relationship Id="rId13" Type="http://schemas.microsoft.com/office/2007/relationships/diagramDrawing" Target="../diagrams/drawing15.xml"/><Relationship Id="rId3" Type="http://schemas.openxmlformats.org/officeDocument/2006/relationships/image" Target="../media/image5.png"/><Relationship Id="rId7" Type="http://schemas.openxmlformats.org/officeDocument/2006/relationships/diagramColors" Target="../diagrams/colors14.xml"/><Relationship Id="rId12" Type="http://schemas.openxmlformats.org/officeDocument/2006/relationships/diagramColors" Target="../diagrams/colors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diagramQuickStyle" Target="../diagrams/quickStyle15.xml"/><Relationship Id="rId5" Type="http://schemas.openxmlformats.org/officeDocument/2006/relationships/diagramLayout" Target="../diagrams/layout14.xml"/><Relationship Id="rId10" Type="http://schemas.openxmlformats.org/officeDocument/2006/relationships/diagramLayout" Target="../diagrams/layout15.xml"/><Relationship Id="rId4" Type="http://schemas.openxmlformats.org/officeDocument/2006/relationships/diagramData" Target="../diagrams/data14.xml"/><Relationship Id="rId9" Type="http://schemas.openxmlformats.org/officeDocument/2006/relationships/diagramData" Target="../diagrams/data15.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CFBCE0E1-A108-487B-BC82-8F50CDE52BC7}"/>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6" name="Rectangle 25">
            <a:extLst>
              <a:ext uri="{FF2B5EF4-FFF2-40B4-BE49-F238E27FC236}">
                <a16:creationId xmlns:a16="http://schemas.microsoft.com/office/drawing/2014/main" id="{F7D53204-D210-4B02-926E-EE27A8AA4E28}"/>
              </a:ext>
            </a:extLst>
          </p:cNvPr>
          <p:cNvSpPr/>
          <p:nvPr/>
        </p:nvSpPr>
        <p:spPr>
          <a:xfrm rot="20618548">
            <a:off x="-2314990" y="-442536"/>
            <a:ext cx="5603374" cy="8816287"/>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1E933-8DAD-4D67-B640-D0EA0DCF869D}"/>
              </a:ext>
            </a:extLst>
          </p:cNvPr>
          <p:cNvSpPr/>
          <p:nvPr/>
        </p:nvSpPr>
        <p:spPr>
          <a:xfrm rot="20608212">
            <a:off x="3610804" y="-1675723"/>
            <a:ext cx="7185037" cy="970075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17EF47B-85E8-4604-9B3D-95D64DD0FE2E}"/>
              </a:ext>
            </a:extLst>
          </p:cNvPr>
          <p:cNvSpPr txBox="1"/>
          <p:nvPr/>
        </p:nvSpPr>
        <p:spPr>
          <a:xfrm>
            <a:off x="2204107" y="241829"/>
            <a:ext cx="7583429" cy="1015663"/>
          </a:xfrm>
          <a:prstGeom prst="rect">
            <a:avLst/>
          </a:prstGeom>
          <a:noFill/>
        </p:spPr>
        <p:txBody>
          <a:bodyPr wrap="square" rtlCol="0">
            <a:spAutoFit/>
          </a:bodyPr>
          <a:lstStyle/>
          <a:p>
            <a:pPr algn="ctr"/>
            <a:r>
              <a:rPr lang="en-US" sz="2000" b="1">
                <a:solidFill>
                  <a:srgbClr val="032B91"/>
                </a:solidFill>
                <a:latin typeface="Arial" panose="020B0604020202020204" pitchFamily="34" charset="0"/>
                <a:cs typeface="Arial" panose="020B0604020202020204" pitchFamily="34" charset="0"/>
              </a:rPr>
              <a:t>TRƯỜNG ĐẠI HỌC BÁCH KHOA TP. HỒ CHÍ MINH</a:t>
            </a:r>
          </a:p>
          <a:p>
            <a:pPr algn="ctr"/>
            <a:r>
              <a:rPr lang="en-US" sz="2000" b="1">
                <a:solidFill>
                  <a:srgbClr val="1488DB"/>
                </a:solidFill>
                <a:latin typeface="Arial" panose="020B0604020202020204" pitchFamily="34" charset="0"/>
                <a:cs typeface="Arial" panose="020B0604020202020204" pitchFamily="34" charset="0"/>
              </a:rPr>
              <a:t>KHOA ĐIỆN – ĐIỆN TỬ</a:t>
            </a:r>
          </a:p>
          <a:p>
            <a:pPr algn="ctr"/>
            <a:r>
              <a:rPr lang="en-US" sz="2000" b="1">
                <a:solidFill>
                  <a:srgbClr val="1488DB"/>
                </a:solidFill>
                <a:latin typeface="Arial" panose="020B0604020202020204" pitchFamily="34" charset="0"/>
                <a:cs typeface="Arial" panose="020B0604020202020204" pitchFamily="34" charset="0"/>
              </a:rPr>
              <a:t>BỘ MÔN KỸ THUẬT ĐIỆN TỬ</a:t>
            </a:r>
          </a:p>
        </p:txBody>
      </p:sp>
      <p:sp>
        <p:nvSpPr>
          <p:cNvPr id="29" name="TextBox 28">
            <a:extLst>
              <a:ext uri="{FF2B5EF4-FFF2-40B4-BE49-F238E27FC236}">
                <a16:creationId xmlns:a16="http://schemas.microsoft.com/office/drawing/2014/main" id="{98655934-C56C-4EDA-8020-6A314FCE84F7}"/>
              </a:ext>
            </a:extLst>
          </p:cNvPr>
          <p:cNvSpPr txBox="1"/>
          <p:nvPr/>
        </p:nvSpPr>
        <p:spPr>
          <a:xfrm>
            <a:off x="554950" y="4360851"/>
            <a:ext cx="2832827" cy="1323439"/>
          </a:xfrm>
          <a:prstGeom prst="rect">
            <a:avLst/>
          </a:prstGeom>
          <a:noFill/>
          <a:effectLst/>
        </p:spPr>
        <p:txBody>
          <a:bodyPr wrap="none" rtlCol="0">
            <a:spAutoFit/>
          </a:bodyPr>
          <a:lstStyle/>
          <a:p>
            <a:r>
              <a:rPr lang="en-US" sz="4000" b="1">
                <a:solidFill>
                  <a:srgbClr val="032B91"/>
                </a:solidFill>
                <a:latin typeface="Arial" panose="020B0604020202020204" pitchFamily="34" charset="0"/>
                <a:cs typeface="Arial" panose="020B0604020202020204" pitchFamily="34" charset="0"/>
              </a:rPr>
              <a:t>BẢO VỆ </a:t>
            </a:r>
          </a:p>
          <a:p>
            <a:r>
              <a:rPr lang="en-US" sz="4000" b="1">
                <a:solidFill>
                  <a:srgbClr val="1488DB"/>
                </a:solidFill>
                <a:latin typeface="Arial" panose="020B0604020202020204" pitchFamily="34" charset="0"/>
                <a:cs typeface="Arial" panose="020B0604020202020204" pitchFamily="34" charset="0"/>
              </a:rPr>
              <a:t>LUẬN VĂN</a:t>
            </a:r>
          </a:p>
        </p:txBody>
      </p:sp>
      <p:sp>
        <p:nvSpPr>
          <p:cNvPr id="30" name="TextBox 29">
            <a:extLst>
              <a:ext uri="{FF2B5EF4-FFF2-40B4-BE49-F238E27FC236}">
                <a16:creationId xmlns:a16="http://schemas.microsoft.com/office/drawing/2014/main" id="{2F1907D8-067C-4EB0-AB78-76D6238E60D9}"/>
              </a:ext>
            </a:extLst>
          </p:cNvPr>
          <p:cNvSpPr txBox="1"/>
          <p:nvPr/>
        </p:nvSpPr>
        <p:spPr>
          <a:xfrm>
            <a:off x="2462012" y="2257252"/>
            <a:ext cx="6696638" cy="954107"/>
          </a:xfrm>
          <a:prstGeom prst="rect">
            <a:avLst/>
          </a:prstGeom>
          <a:noFill/>
        </p:spPr>
        <p:txBody>
          <a:bodyPr wrap="square">
            <a:spAutoFit/>
          </a:bodyPr>
          <a:lstStyle/>
          <a:p>
            <a:pPr algn="ctr"/>
            <a:r>
              <a:rPr lang="en-US" sz="2800" b="1">
                <a:solidFill>
                  <a:srgbClr val="032B91"/>
                </a:solidFill>
              </a:rPr>
              <a:t>NỀN TẢNG GIÁM SÁT </a:t>
            </a:r>
          </a:p>
          <a:p>
            <a:pPr algn="ctr"/>
            <a:r>
              <a:rPr lang="en-US" sz="2800" b="1">
                <a:solidFill>
                  <a:srgbClr val="032B91"/>
                </a:solidFill>
              </a:rPr>
              <a:t>HỆ THỐNG ĐIỆN MẶT TRỜI</a:t>
            </a:r>
          </a:p>
        </p:txBody>
      </p:sp>
      <p:sp>
        <p:nvSpPr>
          <p:cNvPr id="31" name="TextBox 30">
            <a:extLst>
              <a:ext uri="{FF2B5EF4-FFF2-40B4-BE49-F238E27FC236}">
                <a16:creationId xmlns:a16="http://schemas.microsoft.com/office/drawing/2014/main" id="{9F4EF719-CA68-4337-8949-24F4246B45DA}"/>
              </a:ext>
            </a:extLst>
          </p:cNvPr>
          <p:cNvSpPr txBox="1"/>
          <p:nvPr/>
        </p:nvSpPr>
        <p:spPr>
          <a:xfrm>
            <a:off x="4540464" y="4560905"/>
            <a:ext cx="4584131" cy="923330"/>
          </a:xfrm>
          <a:prstGeom prst="rect">
            <a:avLst/>
          </a:prstGeom>
          <a:noFill/>
        </p:spPr>
        <p:txBody>
          <a:bodyPr wrap="square">
            <a:spAutoFit/>
          </a:bodyPr>
          <a:lstStyle/>
          <a:p>
            <a:r>
              <a:rPr lang="vi-VN" dirty="0"/>
              <a:t>GVHD: </a:t>
            </a:r>
            <a:r>
              <a:rPr lang="en-US" dirty="0"/>
              <a:t>	</a:t>
            </a:r>
            <a:r>
              <a:rPr lang="en-US" dirty="0" err="1"/>
              <a:t>ThS</a:t>
            </a:r>
            <a:r>
              <a:rPr lang="en-US" dirty="0"/>
              <a:t> </a:t>
            </a:r>
            <a:r>
              <a:rPr lang="en-US" dirty="0" err="1"/>
              <a:t>Bùi</a:t>
            </a:r>
            <a:r>
              <a:rPr lang="en-US" dirty="0"/>
              <a:t> Quốc Bảo</a:t>
            </a:r>
            <a:endParaRPr lang="vi-VN" dirty="0"/>
          </a:p>
          <a:p>
            <a:r>
              <a:rPr lang="vi-VN" dirty="0"/>
              <a:t>SVTH: </a:t>
            </a:r>
            <a:r>
              <a:rPr lang="en-US" dirty="0"/>
              <a:t>	</a:t>
            </a:r>
            <a:r>
              <a:rPr lang="en-US" dirty="0" err="1"/>
              <a:t>Phạm</a:t>
            </a:r>
            <a:r>
              <a:rPr lang="en-US" dirty="0"/>
              <a:t> </a:t>
            </a:r>
            <a:r>
              <a:rPr lang="en-US" dirty="0" err="1"/>
              <a:t>Thái</a:t>
            </a:r>
            <a:r>
              <a:rPr lang="en-US" dirty="0"/>
              <a:t> </a:t>
            </a:r>
            <a:r>
              <a:rPr lang="en-US" dirty="0" err="1"/>
              <a:t>Hòa</a:t>
            </a:r>
            <a:r>
              <a:rPr lang="en-US" dirty="0"/>
              <a:t> 	1711441</a:t>
            </a:r>
            <a:endParaRPr lang="vi-VN" dirty="0"/>
          </a:p>
          <a:p>
            <a:r>
              <a:rPr lang="en-US" dirty="0"/>
              <a:t>	Trần </a:t>
            </a:r>
            <a:r>
              <a:rPr lang="en-US" dirty="0" err="1"/>
              <a:t>Ngọc</a:t>
            </a:r>
            <a:r>
              <a:rPr lang="en-US" dirty="0"/>
              <a:t> Trâm 	1713587</a:t>
            </a:r>
            <a:endParaRPr lang="vi-VN" dirty="0"/>
          </a:p>
        </p:txBody>
      </p:sp>
      <p:sp>
        <p:nvSpPr>
          <p:cNvPr id="32" name="TextBox 31">
            <a:extLst>
              <a:ext uri="{FF2B5EF4-FFF2-40B4-BE49-F238E27FC236}">
                <a16:creationId xmlns:a16="http://schemas.microsoft.com/office/drawing/2014/main" id="{DDECDBCE-E726-4A9F-BDA1-196CC58A9534}"/>
              </a:ext>
            </a:extLst>
          </p:cNvPr>
          <p:cNvSpPr txBox="1"/>
          <p:nvPr/>
        </p:nvSpPr>
        <p:spPr>
          <a:xfrm>
            <a:off x="486697" y="6278330"/>
            <a:ext cx="2832827" cy="369332"/>
          </a:xfrm>
          <a:prstGeom prst="rect">
            <a:avLst/>
          </a:prstGeom>
          <a:noFill/>
        </p:spPr>
        <p:txBody>
          <a:bodyPr wrap="square">
            <a:spAutoFit/>
          </a:bodyPr>
          <a:lstStyle/>
          <a:p>
            <a:r>
              <a:rPr lang="en-US" dirty="0" err="1">
                <a:solidFill>
                  <a:srgbClr val="00B0F0"/>
                </a:solidFill>
              </a:rPr>
              <a:t>TP.Hồ</a:t>
            </a:r>
            <a:r>
              <a:rPr lang="en-US" dirty="0">
                <a:solidFill>
                  <a:srgbClr val="00B0F0"/>
                </a:solidFill>
              </a:rPr>
              <a:t> </a:t>
            </a:r>
            <a:r>
              <a:rPr lang="en-US" dirty="0" err="1">
                <a:solidFill>
                  <a:srgbClr val="00B0F0"/>
                </a:solidFill>
              </a:rPr>
              <a:t>Chí</a:t>
            </a:r>
            <a:r>
              <a:rPr lang="en-US" dirty="0">
                <a:solidFill>
                  <a:srgbClr val="00B0F0"/>
                </a:solidFill>
              </a:rPr>
              <a:t> Minh 12/08/2020</a:t>
            </a:r>
            <a:endParaRPr lang="vi-VN" dirty="0">
              <a:solidFill>
                <a:srgbClr val="00B0F0"/>
              </a:solidFill>
            </a:endParaRPr>
          </a:p>
        </p:txBody>
      </p:sp>
      <p:grpSp>
        <p:nvGrpSpPr>
          <p:cNvPr id="33" name="Group 32">
            <a:extLst>
              <a:ext uri="{FF2B5EF4-FFF2-40B4-BE49-F238E27FC236}">
                <a16:creationId xmlns:a16="http://schemas.microsoft.com/office/drawing/2014/main" id="{0E7401CB-F41C-42D9-9D66-319B20DEE471}"/>
              </a:ext>
            </a:extLst>
          </p:cNvPr>
          <p:cNvGrpSpPr/>
          <p:nvPr/>
        </p:nvGrpSpPr>
        <p:grpSpPr>
          <a:xfrm>
            <a:off x="655922" y="2064902"/>
            <a:ext cx="1857171" cy="1769695"/>
            <a:chOff x="8203518" y="-2573869"/>
            <a:chExt cx="5190628" cy="4946139"/>
          </a:xfrm>
          <a:effectLst>
            <a:outerShdw blurRad="63500" sx="102000" sy="102000" algn="ctr" rotWithShape="0">
              <a:prstClr val="black">
                <a:alpha val="40000"/>
              </a:prstClr>
            </a:outerShdw>
          </a:effectLst>
        </p:grpSpPr>
        <p:pic>
          <p:nvPicPr>
            <p:cNvPr id="34" name="Picture 33" descr="Không có mô tả ảnh.">
              <a:extLst>
                <a:ext uri="{FF2B5EF4-FFF2-40B4-BE49-F238E27FC236}">
                  <a16:creationId xmlns:a16="http://schemas.microsoft.com/office/drawing/2014/main" id="{42D8EAA4-647B-406F-B836-7E0D1B44C3B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5" name="Picture 34" descr="Không có mô tả ảnh.">
              <a:extLst>
                <a:ext uri="{FF2B5EF4-FFF2-40B4-BE49-F238E27FC236}">
                  <a16:creationId xmlns:a16="http://schemas.microsoft.com/office/drawing/2014/main" id="{3381324A-0935-451C-A6D7-806E9B58C71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252A8189-617F-4524-B272-84EA4765EC83}"/>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75EBB5FE-39AA-4AA6-BBF3-A2204801D0E8}"/>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681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D0314-6326-48D4-93F3-0673C36A6CCF}"/>
              </a:ext>
            </a:extLst>
          </p:cNvPr>
          <p:cNvSpPr txBox="1"/>
          <p:nvPr/>
        </p:nvSpPr>
        <p:spPr>
          <a:xfrm>
            <a:off x="1363806" y="126373"/>
            <a:ext cx="233749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CỨNG</a:t>
            </a:r>
            <a:endParaRPr lang="en-US" sz="2800" b="1">
              <a:solidFill>
                <a:srgbClr val="4472C4"/>
              </a:solidFill>
            </a:endParaRPr>
          </a:p>
        </p:txBody>
      </p:sp>
      <p:sp>
        <p:nvSpPr>
          <p:cNvPr id="5" name="Rectangle 4">
            <a:extLst>
              <a:ext uri="{FF2B5EF4-FFF2-40B4-BE49-F238E27FC236}">
                <a16:creationId xmlns:a16="http://schemas.microsoft.com/office/drawing/2014/main" id="{BC74B2EB-3720-42F7-BB4A-EE3F1D50AC51}"/>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Rectangle 5">
            <a:extLst>
              <a:ext uri="{FF2B5EF4-FFF2-40B4-BE49-F238E27FC236}">
                <a16:creationId xmlns:a16="http://schemas.microsoft.com/office/drawing/2014/main" id="{E31D7256-C403-4CDB-BA1A-3EF528ABDBB0}"/>
              </a:ext>
            </a:extLst>
          </p:cNvPr>
          <p:cNvSpPr/>
          <p:nvPr/>
        </p:nvSpPr>
        <p:spPr>
          <a:xfrm>
            <a:off x="5509260" y="228954"/>
            <a:ext cx="3367260" cy="929348"/>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6600"/>
                </a:solidFill>
              </a:rPr>
              <a:t>SƠ ĐỒ KHỐI</a:t>
            </a:r>
          </a:p>
          <a:p>
            <a:pPr algn="ctr"/>
            <a:r>
              <a:rPr lang="en-US" sz="3200" b="1" dirty="0">
                <a:solidFill>
                  <a:srgbClr val="FF6600"/>
                </a:solidFill>
              </a:rPr>
              <a:t>HỆ THỐNG</a:t>
            </a:r>
            <a:endParaRPr lang="en-US" sz="2800" dirty="0">
              <a:solidFill>
                <a:srgbClr val="FF6600"/>
              </a:solidFill>
            </a:endParaRPr>
          </a:p>
        </p:txBody>
      </p:sp>
      <p:sp>
        <p:nvSpPr>
          <p:cNvPr id="7" name="Rectangle 6">
            <a:extLst>
              <a:ext uri="{FF2B5EF4-FFF2-40B4-BE49-F238E27FC236}">
                <a16:creationId xmlns:a16="http://schemas.microsoft.com/office/drawing/2014/main" id="{324CFBB2-6870-45DE-80E9-9B09DFA8572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05</a:t>
            </a:r>
          </a:p>
        </p:txBody>
      </p:sp>
      <p:grpSp>
        <p:nvGrpSpPr>
          <p:cNvPr id="8" name="Group 7">
            <a:extLst>
              <a:ext uri="{FF2B5EF4-FFF2-40B4-BE49-F238E27FC236}">
                <a16:creationId xmlns:a16="http://schemas.microsoft.com/office/drawing/2014/main" id="{8053AAAF-F3DD-42F2-BE85-F037D9E19B33}"/>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CE414325-D188-4FB9-9F9C-176B04D44D89}"/>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907D7451-8C52-4159-9A8F-DC15FCCDB40C}"/>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657C2F2-4176-482A-9CDA-E9A342477B08}"/>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17F8809-E6B6-4797-9BB8-E13FFDCC1BAE}"/>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3A8DBDA3-8BD3-45DC-9E1A-04EE7FBF9448}"/>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3EFAA8FB-974E-4766-B45C-3D3907B4D313}"/>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89898078-1AB6-48FF-AB7C-ACF1A5699A20}"/>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E282070-8759-47A2-B627-443197EFEA7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A6598000-6854-4477-B93D-304D3FEA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7B6D6203-E344-4B1C-B26B-D8846837EBCA}"/>
              </a:ext>
            </a:extLst>
          </p:cNvPr>
          <p:cNvSpPr/>
          <p:nvPr/>
        </p:nvSpPr>
        <p:spPr>
          <a:xfrm>
            <a:off x="576190" y="2125986"/>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a:t>
            </a:r>
          </a:p>
        </p:txBody>
      </p:sp>
      <p:sp>
        <p:nvSpPr>
          <p:cNvPr id="19" name="Rectangle 18">
            <a:extLst>
              <a:ext uri="{FF2B5EF4-FFF2-40B4-BE49-F238E27FC236}">
                <a16:creationId xmlns:a16="http://schemas.microsoft.com/office/drawing/2014/main" id="{F3AE88E5-AA4F-4CAD-AF0D-3C7977C78D7B}"/>
              </a:ext>
            </a:extLst>
          </p:cNvPr>
          <p:cNvSpPr/>
          <p:nvPr/>
        </p:nvSpPr>
        <p:spPr>
          <a:xfrm>
            <a:off x="2633598" y="2910412"/>
            <a:ext cx="1328823" cy="764147"/>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GATEWAY</a:t>
            </a:r>
          </a:p>
        </p:txBody>
      </p:sp>
      <p:sp>
        <p:nvSpPr>
          <p:cNvPr id="20" name="Rectangle 19">
            <a:extLst>
              <a:ext uri="{FF2B5EF4-FFF2-40B4-BE49-F238E27FC236}">
                <a16:creationId xmlns:a16="http://schemas.microsoft.com/office/drawing/2014/main" id="{68DBE914-6FE1-466F-AA08-E7981735861C}"/>
              </a:ext>
            </a:extLst>
          </p:cNvPr>
          <p:cNvSpPr/>
          <p:nvPr/>
        </p:nvSpPr>
        <p:spPr>
          <a:xfrm>
            <a:off x="554312" y="3061818"/>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a:t>
            </a:r>
          </a:p>
        </p:txBody>
      </p:sp>
      <p:sp>
        <p:nvSpPr>
          <p:cNvPr id="21" name="Rectangle 20">
            <a:extLst>
              <a:ext uri="{FF2B5EF4-FFF2-40B4-BE49-F238E27FC236}">
                <a16:creationId xmlns:a16="http://schemas.microsoft.com/office/drawing/2014/main" id="{45E52A84-A3FF-4390-9463-3E7F0E4A0D90}"/>
              </a:ext>
            </a:extLst>
          </p:cNvPr>
          <p:cNvSpPr/>
          <p:nvPr/>
        </p:nvSpPr>
        <p:spPr>
          <a:xfrm>
            <a:off x="558435" y="3893693"/>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a:t>
            </a:r>
          </a:p>
        </p:txBody>
      </p:sp>
      <p:sp>
        <p:nvSpPr>
          <p:cNvPr id="22" name="Rectangle 21">
            <a:extLst>
              <a:ext uri="{FF2B5EF4-FFF2-40B4-BE49-F238E27FC236}">
                <a16:creationId xmlns:a16="http://schemas.microsoft.com/office/drawing/2014/main" id="{D435E1B9-6C12-431B-AB3C-0F19AF05B6E8}"/>
              </a:ext>
            </a:extLst>
          </p:cNvPr>
          <p:cNvSpPr/>
          <p:nvPr/>
        </p:nvSpPr>
        <p:spPr>
          <a:xfrm>
            <a:off x="4750735" y="1540376"/>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Mongo DB</a:t>
            </a:r>
          </a:p>
        </p:txBody>
      </p:sp>
      <p:sp>
        <p:nvSpPr>
          <p:cNvPr id="23" name="Rectangle 22">
            <a:extLst>
              <a:ext uri="{FF2B5EF4-FFF2-40B4-BE49-F238E27FC236}">
                <a16:creationId xmlns:a16="http://schemas.microsoft.com/office/drawing/2014/main" id="{77244EEE-8AE7-479D-9918-2E8247484C0A}"/>
              </a:ext>
            </a:extLst>
          </p:cNvPr>
          <p:cNvSpPr/>
          <p:nvPr/>
        </p:nvSpPr>
        <p:spPr>
          <a:xfrm>
            <a:off x="4750735" y="2910412"/>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 BROKER</a:t>
            </a:r>
          </a:p>
        </p:txBody>
      </p:sp>
      <p:sp>
        <p:nvSpPr>
          <p:cNvPr id="24" name="Rectangle 23">
            <a:extLst>
              <a:ext uri="{FF2B5EF4-FFF2-40B4-BE49-F238E27FC236}">
                <a16:creationId xmlns:a16="http://schemas.microsoft.com/office/drawing/2014/main" id="{5E141EB4-503C-4EC2-BD87-A84782E7DC58}"/>
              </a:ext>
            </a:extLst>
          </p:cNvPr>
          <p:cNvSpPr/>
          <p:nvPr/>
        </p:nvSpPr>
        <p:spPr>
          <a:xfrm>
            <a:off x="7119129" y="2919773"/>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APP</a:t>
            </a:r>
          </a:p>
        </p:txBody>
      </p:sp>
      <p:cxnSp>
        <p:nvCxnSpPr>
          <p:cNvPr id="26" name="Straight Arrow Connector 25">
            <a:extLst>
              <a:ext uri="{FF2B5EF4-FFF2-40B4-BE49-F238E27FC236}">
                <a16:creationId xmlns:a16="http://schemas.microsoft.com/office/drawing/2014/main" id="{9CD833B8-228E-4335-9AC4-3F53F84766E9}"/>
              </a:ext>
            </a:extLst>
          </p:cNvPr>
          <p:cNvCxnSpPr>
            <a:cxnSpLocks/>
            <a:endCxn id="19" idx="1"/>
          </p:cNvCxnSpPr>
          <p:nvPr/>
        </p:nvCxnSpPr>
        <p:spPr>
          <a:xfrm>
            <a:off x="1865269" y="2387785"/>
            <a:ext cx="768329" cy="90470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CF4561-F1A3-4D38-9395-9DF4D280A250}"/>
              </a:ext>
            </a:extLst>
          </p:cNvPr>
          <p:cNvCxnSpPr>
            <a:cxnSpLocks/>
            <a:endCxn id="19" idx="1"/>
          </p:cNvCxnSpPr>
          <p:nvPr/>
        </p:nvCxnSpPr>
        <p:spPr>
          <a:xfrm flipV="1">
            <a:off x="1865269" y="3292486"/>
            <a:ext cx="768329" cy="86367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A9EB06B-554C-4BAE-A0E9-4761D64774AD}"/>
              </a:ext>
            </a:extLst>
          </p:cNvPr>
          <p:cNvCxnSpPr>
            <a:cxnSpLocks/>
          </p:cNvCxnSpPr>
          <p:nvPr/>
        </p:nvCxnSpPr>
        <p:spPr>
          <a:xfrm flipV="1">
            <a:off x="1851586" y="3293131"/>
            <a:ext cx="760134" cy="129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4B51BE-0C90-471E-A881-66F763D58D08}"/>
              </a:ext>
            </a:extLst>
          </p:cNvPr>
          <p:cNvCxnSpPr>
            <a:cxnSpLocks/>
            <a:stCxn id="19" idx="3"/>
            <a:endCxn id="23" idx="1"/>
          </p:cNvCxnSpPr>
          <p:nvPr/>
        </p:nvCxnSpPr>
        <p:spPr>
          <a:xfrm>
            <a:off x="3962421" y="3292486"/>
            <a:ext cx="788314" cy="64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3F44F2-A59F-4213-85E3-A3EABCDD2E70}"/>
              </a:ext>
            </a:extLst>
          </p:cNvPr>
          <p:cNvCxnSpPr>
            <a:cxnSpLocks/>
            <a:stCxn id="23" idx="0"/>
            <a:endCxn id="22" idx="2"/>
          </p:cNvCxnSpPr>
          <p:nvPr/>
        </p:nvCxnSpPr>
        <p:spPr>
          <a:xfrm flipV="1">
            <a:off x="5570754" y="2305814"/>
            <a:ext cx="0" cy="6045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9DCFDD-38C5-4ADA-9CB3-4E606457F041}"/>
              </a:ext>
            </a:extLst>
          </p:cNvPr>
          <p:cNvCxnSpPr>
            <a:cxnSpLocks/>
            <a:endCxn id="24" idx="1"/>
          </p:cNvCxnSpPr>
          <p:nvPr/>
        </p:nvCxnSpPr>
        <p:spPr>
          <a:xfrm>
            <a:off x="6390772" y="3287252"/>
            <a:ext cx="728357" cy="1524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F523B29-92DC-486F-AAE8-470DFBF960FD}"/>
              </a:ext>
            </a:extLst>
          </p:cNvPr>
          <p:cNvSpPr txBox="1"/>
          <p:nvPr/>
        </p:nvSpPr>
        <p:spPr>
          <a:xfrm>
            <a:off x="1869005" y="3061818"/>
            <a:ext cx="768329" cy="276999"/>
          </a:xfrm>
          <a:prstGeom prst="rect">
            <a:avLst/>
          </a:prstGeom>
          <a:noFill/>
        </p:spPr>
        <p:txBody>
          <a:bodyPr wrap="square" rtlCol="0">
            <a:spAutoFit/>
          </a:bodyPr>
          <a:lstStyle/>
          <a:p>
            <a:r>
              <a:rPr lang="en-US" sz="1200" b="1" dirty="0"/>
              <a:t>Modbus</a:t>
            </a:r>
          </a:p>
        </p:txBody>
      </p:sp>
      <p:sp>
        <p:nvSpPr>
          <p:cNvPr id="35" name="TextBox 34">
            <a:extLst>
              <a:ext uri="{FF2B5EF4-FFF2-40B4-BE49-F238E27FC236}">
                <a16:creationId xmlns:a16="http://schemas.microsoft.com/office/drawing/2014/main" id="{392E4561-95BC-4C94-9B11-4CADF35181AD}"/>
              </a:ext>
            </a:extLst>
          </p:cNvPr>
          <p:cNvSpPr txBox="1"/>
          <p:nvPr/>
        </p:nvSpPr>
        <p:spPr>
          <a:xfrm rot="3176717">
            <a:off x="1928450" y="2614985"/>
            <a:ext cx="768329" cy="276999"/>
          </a:xfrm>
          <a:prstGeom prst="rect">
            <a:avLst/>
          </a:prstGeom>
          <a:noFill/>
        </p:spPr>
        <p:txBody>
          <a:bodyPr wrap="square" rtlCol="0">
            <a:spAutoFit/>
          </a:bodyPr>
          <a:lstStyle/>
          <a:p>
            <a:r>
              <a:rPr lang="en-US" sz="1200" b="1" dirty="0"/>
              <a:t>Modbus</a:t>
            </a:r>
          </a:p>
        </p:txBody>
      </p:sp>
      <p:sp>
        <p:nvSpPr>
          <p:cNvPr id="36" name="TextBox 35">
            <a:extLst>
              <a:ext uri="{FF2B5EF4-FFF2-40B4-BE49-F238E27FC236}">
                <a16:creationId xmlns:a16="http://schemas.microsoft.com/office/drawing/2014/main" id="{4B5A6F3A-AD24-4178-9FB5-27EDD29C6E50}"/>
              </a:ext>
            </a:extLst>
          </p:cNvPr>
          <p:cNvSpPr txBox="1"/>
          <p:nvPr/>
        </p:nvSpPr>
        <p:spPr>
          <a:xfrm rot="18618871">
            <a:off x="1773556" y="3542164"/>
            <a:ext cx="768329" cy="276999"/>
          </a:xfrm>
          <a:prstGeom prst="rect">
            <a:avLst/>
          </a:prstGeom>
          <a:noFill/>
        </p:spPr>
        <p:txBody>
          <a:bodyPr wrap="square" rtlCol="0">
            <a:spAutoFit/>
          </a:bodyPr>
          <a:lstStyle/>
          <a:p>
            <a:r>
              <a:rPr lang="en-US" sz="1200" b="1" dirty="0"/>
              <a:t>Modbus</a:t>
            </a:r>
          </a:p>
        </p:txBody>
      </p:sp>
      <p:sp>
        <p:nvSpPr>
          <p:cNvPr id="39" name="TextBox 38">
            <a:extLst>
              <a:ext uri="{FF2B5EF4-FFF2-40B4-BE49-F238E27FC236}">
                <a16:creationId xmlns:a16="http://schemas.microsoft.com/office/drawing/2014/main" id="{B9F3B0CD-EB01-4C96-91A9-F25B79465918}"/>
              </a:ext>
            </a:extLst>
          </p:cNvPr>
          <p:cNvSpPr txBox="1"/>
          <p:nvPr/>
        </p:nvSpPr>
        <p:spPr>
          <a:xfrm>
            <a:off x="3968023" y="3061818"/>
            <a:ext cx="607496" cy="276999"/>
          </a:xfrm>
          <a:prstGeom prst="rect">
            <a:avLst/>
          </a:prstGeom>
          <a:noFill/>
        </p:spPr>
        <p:txBody>
          <a:bodyPr wrap="square" rtlCol="0">
            <a:spAutoFit/>
          </a:bodyPr>
          <a:lstStyle/>
          <a:p>
            <a:r>
              <a:rPr lang="en-US" sz="1200" b="1" dirty="0"/>
              <a:t>MQTT</a:t>
            </a:r>
          </a:p>
        </p:txBody>
      </p:sp>
      <p:sp>
        <p:nvSpPr>
          <p:cNvPr id="40" name="TextBox 39">
            <a:extLst>
              <a:ext uri="{FF2B5EF4-FFF2-40B4-BE49-F238E27FC236}">
                <a16:creationId xmlns:a16="http://schemas.microsoft.com/office/drawing/2014/main" id="{52B5DB4E-C9B6-437E-90B0-5F1E7F11AB50}"/>
              </a:ext>
            </a:extLst>
          </p:cNvPr>
          <p:cNvSpPr txBox="1"/>
          <p:nvPr/>
        </p:nvSpPr>
        <p:spPr>
          <a:xfrm>
            <a:off x="6504160" y="3061818"/>
            <a:ext cx="607496" cy="276999"/>
          </a:xfrm>
          <a:prstGeom prst="rect">
            <a:avLst/>
          </a:prstGeom>
          <a:noFill/>
        </p:spPr>
        <p:txBody>
          <a:bodyPr wrap="square" rtlCol="0">
            <a:spAutoFit/>
          </a:bodyPr>
          <a:lstStyle/>
          <a:p>
            <a:r>
              <a:rPr lang="en-US" sz="1200" b="1" dirty="0"/>
              <a:t>HTTP</a:t>
            </a:r>
          </a:p>
        </p:txBody>
      </p:sp>
      <p:sp>
        <p:nvSpPr>
          <p:cNvPr id="73" name="Rectangle 72">
            <a:extLst>
              <a:ext uri="{FF2B5EF4-FFF2-40B4-BE49-F238E27FC236}">
                <a16:creationId xmlns:a16="http://schemas.microsoft.com/office/drawing/2014/main" id="{23A45478-3AE3-466E-A789-4F398C115A45}"/>
              </a:ext>
            </a:extLst>
          </p:cNvPr>
          <p:cNvSpPr/>
          <p:nvPr/>
        </p:nvSpPr>
        <p:spPr>
          <a:xfrm>
            <a:off x="2404806" y="2469968"/>
            <a:ext cx="1764294" cy="164503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F2718AF-0E0A-4768-AAF2-7D31FB9FA7EF}"/>
              </a:ext>
            </a:extLst>
          </p:cNvPr>
          <p:cNvCxnSpPr>
            <a:cxnSpLocks/>
          </p:cNvCxnSpPr>
          <p:nvPr/>
        </p:nvCxnSpPr>
        <p:spPr>
          <a:xfrm flipV="1">
            <a:off x="4568551" y="918727"/>
            <a:ext cx="34761" cy="48875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7C9AE16-4544-4504-ACB1-C7649637CAC4}"/>
              </a:ext>
            </a:extLst>
          </p:cNvPr>
          <p:cNvSpPr txBox="1"/>
          <p:nvPr/>
        </p:nvSpPr>
        <p:spPr>
          <a:xfrm>
            <a:off x="2511875" y="4789037"/>
            <a:ext cx="996643" cy="369332"/>
          </a:xfrm>
          <a:prstGeom prst="rect">
            <a:avLst/>
          </a:prstGeom>
          <a:noFill/>
        </p:spPr>
        <p:txBody>
          <a:bodyPr wrap="square" rtlCol="0">
            <a:spAutoFit/>
          </a:bodyPr>
          <a:lstStyle/>
          <a:p>
            <a:r>
              <a:rPr lang="en-US" b="1" dirty="0">
                <a:latin typeface="Arial (Body)"/>
              </a:rPr>
              <a:t>Edge</a:t>
            </a:r>
          </a:p>
        </p:txBody>
      </p:sp>
      <p:sp>
        <p:nvSpPr>
          <p:cNvPr id="42" name="TextBox 41">
            <a:extLst>
              <a:ext uri="{FF2B5EF4-FFF2-40B4-BE49-F238E27FC236}">
                <a16:creationId xmlns:a16="http://schemas.microsoft.com/office/drawing/2014/main" id="{A7CFD752-C86D-42D0-AAEB-00E458C7C315}"/>
              </a:ext>
            </a:extLst>
          </p:cNvPr>
          <p:cNvSpPr txBox="1"/>
          <p:nvPr/>
        </p:nvSpPr>
        <p:spPr>
          <a:xfrm>
            <a:off x="6256628" y="4700598"/>
            <a:ext cx="996643" cy="369332"/>
          </a:xfrm>
          <a:prstGeom prst="rect">
            <a:avLst/>
          </a:prstGeom>
          <a:noFill/>
        </p:spPr>
        <p:txBody>
          <a:bodyPr wrap="square" rtlCol="0">
            <a:spAutoFit/>
          </a:bodyPr>
          <a:lstStyle/>
          <a:p>
            <a:r>
              <a:rPr lang="en-US" b="1" dirty="0">
                <a:latin typeface="Arial (Body)"/>
              </a:rPr>
              <a:t>Server</a:t>
            </a:r>
          </a:p>
        </p:txBody>
      </p:sp>
    </p:spTree>
    <p:extLst>
      <p:ext uri="{BB962C8B-B14F-4D97-AF65-F5344CB8AC3E}">
        <p14:creationId xmlns:p14="http://schemas.microsoft.com/office/powerpoint/2010/main" val="180151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nodePh="1">
                                  <p:stCondLst>
                                    <p:cond delay="0"/>
                                  </p:stCondLst>
                                  <p:endCondLst>
                                    <p:cond evt="begin" delay="0">
                                      <p:tn val="39"/>
                                    </p:cond>
                                  </p:end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arn(inVertical)">
                                      <p:cBhvr>
                                        <p:cTn id="44" dur="500"/>
                                        <p:tgtEl>
                                          <p:spTgt spid="26"/>
                                        </p:tgtEl>
                                      </p:cBhvr>
                                    </p:animEffect>
                                  </p:childTnLst>
                                </p:cTn>
                              </p:par>
                              <p:par>
                                <p:cTn id="45" presetID="16" presetClass="entr" presetSubtype="21"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par>
                                <p:cTn id="48" presetID="16" presetClass="entr" presetSubtype="21"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par>
                                <p:cTn id="51" presetID="16" presetClass="entr" presetSubtype="21"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par>
                                <p:cTn id="54" presetID="16" presetClass="entr" presetSubtype="21"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arn(inVertical)">
                                      <p:cBhvr>
                                        <p:cTn id="56" dur="500"/>
                                        <p:tgtEl>
                                          <p:spTgt spid="30"/>
                                        </p:tgtEl>
                                      </p:cBhvr>
                                    </p:animEffect>
                                  </p:childTnLst>
                                </p:cTn>
                              </p:par>
                              <p:par>
                                <p:cTn id="57" presetID="16" presetClass="entr" presetSubtype="21"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arn(inVertical)">
                                      <p:cBhvr>
                                        <p:cTn id="59" dur="500"/>
                                        <p:tgtEl>
                                          <p:spTgt spid="3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barn(inVertical)">
                                      <p:cBhvr>
                                        <p:cTn id="62" dur="500"/>
                                        <p:tgtEl>
                                          <p:spTgt spid="34"/>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arn(inVertical)">
                                      <p:cBhvr>
                                        <p:cTn id="65" dur="500"/>
                                        <p:tgtEl>
                                          <p:spTgt spid="3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barn(inVertical)">
                                      <p:cBhvr>
                                        <p:cTn id="68" dur="500"/>
                                        <p:tgtEl>
                                          <p:spTgt spid="36"/>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barn(inVertical)">
                                      <p:cBhvr>
                                        <p:cTn id="71" dur="500"/>
                                        <p:tgtEl>
                                          <p:spTgt spid="39"/>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barn(inVertical)">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73"/>
                                        </p:tgtEl>
                                        <p:attrNameLst>
                                          <p:attrName>style.visibility</p:attrName>
                                        </p:attrNameLst>
                                      </p:cBhvr>
                                      <p:to>
                                        <p:strVal val="visible"/>
                                      </p:to>
                                    </p:set>
                                    <p:animEffect transition="in" filter="barn(inVertical)">
                                      <p:cBhvr>
                                        <p:cTn id="7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P spid="21" grpId="0" animBg="1"/>
      <p:bldP spid="22" grpId="0" animBg="1"/>
      <p:bldP spid="23" grpId="0" animBg="1"/>
      <p:bldP spid="24" grpId="0" animBg="1"/>
      <p:bldP spid="34" grpId="0"/>
      <p:bldP spid="35" grpId="0"/>
      <p:bldP spid="36" grpId="0"/>
      <p:bldP spid="39" grpId="0"/>
      <p:bldP spid="40" grpId="0"/>
      <p:bldP spid="73" grpId="0" animBg="1"/>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ACE5A-9373-4C30-91A8-06C2CF94C39C}"/>
              </a:ext>
            </a:extLst>
          </p:cNvPr>
          <p:cNvSpPr txBox="1"/>
          <p:nvPr/>
        </p:nvSpPr>
        <p:spPr>
          <a:xfrm>
            <a:off x="1363806" y="126373"/>
            <a:ext cx="233749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CỨNG</a:t>
            </a:r>
            <a:endParaRPr lang="en-US" sz="2800" b="1">
              <a:solidFill>
                <a:srgbClr val="4472C4"/>
              </a:solidFill>
            </a:endParaRPr>
          </a:p>
        </p:txBody>
      </p:sp>
      <p:sp>
        <p:nvSpPr>
          <p:cNvPr id="5" name="Rectangle 4">
            <a:extLst>
              <a:ext uri="{FF2B5EF4-FFF2-40B4-BE49-F238E27FC236}">
                <a16:creationId xmlns:a16="http://schemas.microsoft.com/office/drawing/2014/main" id="{87358F5E-E69A-41E3-85D3-0F943731B14C}"/>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Rectangle 5">
            <a:extLst>
              <a:ext uri="{FF2B5EF4-FFF2-40B4-BE49-F238E27FC236}">
                <a16:creationId xmlns:a16="http://schemas.microsoft.com/office/drawing/2014/main" id="{F897EFA0-87E4-462C-BC76-F7FB8B734E70}"/>
              </a:ext>
            </a:extLst>
          </p:cNvPr>
          <p:cNvSpPr/>
          <p:nvPr/>
        </p:nvSpPr>
        <p:spPr>
          <a:xfrm>
            <a:off x="6611444" y="270109"/>
            <a:ext cx="2337499" cy="954107"/>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6600"/>
                </a:solidFill>
              </a:rPr>
              <a:t>YÊU CẦU GATEWAY</a:t>
            </a:r>
            <a:endParaRPr lang="en-US" sz="2800" dirty="0">
              <a:solidFill>
                <a:srgbClr val="FF6600"/>
              </a:solidFill>
            </a:endParaRPr>
          </a:p>
        </p:txBody>
      </p:sp>
      <p:sp>
        <p:nvSpPr>
          <p:cNvPr id="7" name="Rectangle 6">
            <a:extLst>
              <a:ext uri="{FF2B5EF4-FFF2-40B4-BE49-F238E27FC236}">
                <a16:creationId xmlns:a16="http://schemas.microsoft.com/office/drawing/2014/main" id="{CF08D19C-7831-42A6-9E69-B10707A3794A}"/>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06</a:t>
            </a:r>
          </a:p>
        </p:txBody>
      </p:sp>
      <p:grpSp>
        <p:nvGrpSpPr>
          <p:cNvPr id="8" name="Group 7">
            <a:extLst>
              <a:ext uri="{FF2B5EF4-FFF2-40B4-BE49-F238E27FC236}">
                <a16:creationId xmlns:a16="http://schemas.microsoft.com/office/drawing/2014/main" id="{924E5885-0879-4D4C-A26C-28BAD1522941}"/>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10D62D50-47CF-4A2B-8F35-A5F88BCA531D}"/>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648F4A19-80C6-4885-A93C-000B7E426B2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9C14CA-4A1A-4366-B552-4FA5CDBC2EDC}"/>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C62E748-FB5B-4C49-B272-D029F665A600}"/>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762E6331-D54B-4457-BC0A-A21DEEC7902C}"/>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B1F5AFC7-8444-4D1D-8087-75E65AD09332}"/>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891167E6-2421-4184-AF7F-71F2FD138131}"/>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258E1CAC-B12E-4F14-85CF-363C48292A39}"/>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TextBox 16">
            <a:extLst>
              <a:ext uri="{FF2B5EF4-FFF2-40B4-BE49-F238E27FC236}">
                <a16:creationId xmlns:a16="http://schemas.microsoft.com/office/drawing/2014/main" id="{A5A41977-2648-4DE0-AC2B-F4D1551940BF}"/>
              </a:ext>
            </a:extLst>
          </p:cNvPr>
          <p:cNvSpPr txBox="1"/>
          <p:nvPr/>
        </p:nvSpPr>
        <p:spPr>
          <a:xfrm>
            <a:off x="1968931" y="2118898"/>
            <a:ext cx="4824493" cy="523220"/>
          </a:xfrm>
          <a:prstGeom prst="rect">
            <a:avLst/>
          </a:prstGeom>
          <a:noFill/>
        </p:spPr>
        <p:txBody>
          <a:bodyPr wrap="square">
            <a:spAutoFit/>
          </a:bodyPr>
          <a:lstStyle/>
          <a:p>
            <a:r>
              <a:rPr lang="en-US" sz="2800" dirty="0"/>
              <a:t>Modbus Master ở 2 </a:t>
            </a:r>
            <a:r>
              <a:rPr lang="en-US" sz="2800" dirty="0" err="1"/>
              <a:t>cổng</a:t>
            </a:r>
            <a:r>
              <a:rPr lang="en-US" sz="2800" dirty="0"/>
              <a:t> RS485</a:t>
            </a:r>
          </a:p>
        </p:txBody>
      </p:sp>
      <p:sp>
        <p:nvSpPr>
          <p:cNvPr id="19" name="TextBox 18">
            <a:extLst>
              <a:ext uri="{FF2B5EF4-FFF2-40B4-BE49-F238E27FC236}">
                <a16:creationId xmlns:a16="http://schemas.microsoft.com/office/drawing/2014/main" id="{2DB57A1D-39AD-44DC-9BBB-B965855573C5}"/>
              </a:ext>
            </a:extLst>
          </p:cNvPr>
          <p:cNvSpPr txBox="1"/>
          <p:nvPr/>
        </p:nvSpPr>
        <p:spPr>
          <a:xfrm>
            <a:off x="1968931" y="2980779"/>
            <a:ext cx="5010827" cy="1384995"/>
          </a:xfrm>
          <a:prstGeom prst="rect">
            <a:avLst/>
          </a:prstGeom>
          <a:noFill/>
        </p:spPr>
        <p:txBody>
          <a:bodyPr wrap="square">
            <a:spAutoFit/>
          </a:bodyPr>
          <a:lstStyle/>
          <a:p>
            <a:r>
              <a:rPr lang="en-US" sz="2800" dirty="0" err="1"/>
              <a:t>Có</a:t>
            </a:r>
            <a:r>
              <a:rPr lang="en-US" sz="2800" dirty="0"/>
              <a:t> </a:t>
            </a:r>
            <a:r>
              <a:rPr lang="en-US" sz="2800" dirty="0" err="1"/>
              <a:t>cổng</a:t>
            </a:r>
            <a:r>
              <a:rPr lang="en-US" sz="2800" dirty="0"/>
              <a:t> Ethernet </a:t>
            </a:r>
            <a:r>
              <a:rPr lang="en-US" sz="2800" dirty="0" err="1"/>
              <a:t>để</a:t>
            </a:r>
            <a:r>
              <a:rPr lang="en-US" sz="2800" dirty="0"/>
              <a:t> triển </a:t>
            </a:r>
            <a:r>
              <a:rPr lang="en-US" sz="2800" dirty="0" err="1"/>
              <a:t>khai</a:t>
            </a:r>
            <a:r>
              <a:rPr lang="en-US" sz="2800" dirty="0"/>
              <a:t> các dịch </a:t>
            </a:r>
            <a:r>
              <a:rPr lang="en-US" sz="2800" dirty="0" err="1"/>
              <a:t>vụ</a:t>
            </a:r>
            <a:r>
              <a:rPr lang="en-US" sz="2800" dirty="0"/>
              <a:t> </a:t>
            </a:r>
            <a:r>
              <a:rPr lang="en-US" sz="2800" dirty="0" err="1"/>
              <a:t>trên</a:t>
            </a:r>
            <a:r>
              <a:rPr lang="en-US" sz="2800" dirty="0"/>
              <a:t> </a:t>
            </a:r>
            <a:r>
              <a:rPr lang="en-US" sz="2800" dirty="0" err="1"/>
              <a:t>lớp</a:t>
            </a:r>
            <a:r>
              <a:rPr lang="en-US" sz="2800" dirty="0"/>
              <a:t> </a:t>
            </a:r>
            <a:r>
              <a:rPr lang="en-US" sz="2800" dirty="0" err="1"/>
              <a:t>mạng</a:t>
            </a:r>
            <a:r>
              <a:rPr lang="en-US" sz="2800" dirty="0"/>
              <a:t> </a:t>
            </a:r>
            <a:r>
              <a:rPr lang="en-US" sz="2800" dirty="0" err="1"/>
              <a:t>để</a:t>
            </a:r>
            <a:r>
              <a:rPr lang="en-US" sz="2800" dirty="0"/>
              <a:t> </a:t>
            </a:r>
            <a:r>
              <a:rPr lang="en-US" sz="2800" dirty="0" err="1"/>
              <a:t>giao</a:t>
            </a:r>
            <a:r>
              <a:rPr lang="en-US" sz="2800" dirty="0"/>
              <a:t> </a:t>
            </a:r>
            <a:r>
              <a:rPr lang="en-US" sz="2800" dirty="0" err="1"/>
              <a:t>tiếp</a:t>
            </a:r>
            <a:r>
              <a:rPr lang="en-US" sz="2800" dirty="0"/>
              <a:t> </a:t>
            </a:r>
            <a:r>
              <a:rPr lang="en-US" sz="2800" dirty="0" err="1"/>
              <a:t>với</a:t>
            </a:r>
            <a:r>
              <a:rPr lang="en-US" sz="2800" dirty="0"/>
              <a:t> platform </a:t>
            </a:r>
            <a:r>
              <a:rPr lang="en-US" sz="2800" dirty="0" err="1"/>
              <a:t>trên</a:t>
            </a:r>
            <a:r>
              <a:rPr lang="en-US" sz="2800" dirty="0"/>
              <a:t> server</a:t>
            </a:r>
          </a:p>
        </p:txBody>
      </p:sp>
      <p:sp>
        <p:nvSpPr>
          <p:cNvPr id="20" name="TextBox 19">
            <a:extLst>
              <a:ext uri="{FF2B5EF4-FFF2-40B4-BE49-F238E27FC236}">
                <a16:creationId xmlns:a16="http://schemas.microsoft.com/office/drawing/2014/main" id="{FF473F74-5B76-4FD8-84CB-05C61A46FE82}"/>
              </a:ext>
            </a:extLst>
          </p:cNvPr>
          <p:cNvSpPr txBox="1"/>
          <p:nvPr/>
        </p:nvSpPr>
        <p:spPr>
          <a:xfrm>
            <a:off x="1791378" y="4704435"/>
            <a:ext cx="5365934" cy="954107"/>
          </a:xfrm>
          <a:prstGeom prst="rect">
            <a:avLst/>
          </a:prstGeom>
          <a:noFill/>
        </p:spPr>
        <p:txBody>
          <a:bodyPr wrap="square">
            <a:spAutoFit/>
          </a:bodyPr>
          <a:lstStyle/>
          <a:p>
            <a:r>
              <a:rPr lang="en-US" sz="2800" dirty="0" err="1"/>
              <a:t>Có</a:t>
            </a:r>
            <a:r>
              <a:rPr lang="en-US" sz="2800" dirty="0"/>
              <a:t> </a:t>
            </a:r>
            <a:r>
              <a:rPr lang="en-US" sz="2800" dirty="0" err="1"/>
              <a:t>khe</a:t>
            </a:r>
            <a:r>
              <a:rPr lang="en-US" sz="2800" dirty="0"/>
              <a:t> </a:t>
            </a:r>
            <a:r>
              <a:rPr lang="en-US" sz="2800" dirty="0" err="1"/>
              <a:t>thẻ</a:t>
            </a:r>
            <a:r>
              <a:rPr lang="en-US" sz="2800" dirty="0"/>
              <a:t> </a:t>
            </a:r>
            <a:r>
              <a:rPr lang="en-US" sz="2800" dirty="0" err="1"/>
              <a:t>nhớ</a:t>
            </a:r>
            <a:r>
              <a:rPr lang="en-US" sz="2800" dirty="0"/>
              <a:t> SD </a:t>
            </a:r>
            <a:r>
              <a:rPr lang="en-US" sz="2800" dirty="0" err="1"/>
              <a:t>để</a:t>
            </a:r>
            <a:r>
              <a:rPr lang="en-US" sz="2800" dirty="0"/>
              <a:t> </a:t>
            </a:r>
            <a:r>
              <a:rPr lang="en-US" sz="2800" dirty="0" err="1"/>
              <a:t>lưu</a:t>
            </a:r>
            <a:r>
              <a:rPr lang="en-US" sz="2800" dirty="0"/>
              <a:t> các </a:t>
            </a:r>
            <a:r>
              <a:rPr lang="en-US" sz="2800" dirty="0" err="1"/>
              <a:t>thông</a:t>
            </a:r>
            <a:r>
              <a:rPr lang="en-US" sz="2800" dirty="0"/>
              <a:t> tin, các sự </a:t>
            </a:r>
            <a:r>
              <a:rPr lang="en-US" sz="2800" dirty="0" err="1"/>
              <a:t>kiện</a:t>
            </a:r>
            <a:r>
              <a:rPr lang="en-US" sz="2800" dirty="0"/>
              <a:t> </a:t>
            </a:r>
            <a:r>
              <a:rPr lang="en-US" sz="2800" dirty="0" err="1"/>
              <a:t>trên</a:t>
            </a:r>
            <a:r>
              <a:rPr lang="en-US" sz="2800" dirty="0"/>
              <a:t> gateway</a:t>
            </a:r>
          </a:p>
        </p:txBody>
      </p:sp>
      <p:pic>
        <p:nvPicPr>
          <p:cNvPr id="22" name="Picture 21" descr="Icon&#10;&#10;Description automatically generated">
            <a:extLst>
              <a:ext uri="{FF2B5EF4-FFF2-40B4-BE49-F238E27FC236}">
                <a16:creationId xmlns:a16="http://schemas.microsoft.com/office/drawing/2014/main" id="{3C6E2832-0555-461D-B2D3-C982233AB7E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8498" y="4718598"/>
            <a:ext cx="939944" cy="939944"/>
          </a:xfrm>
          <a:prstGeom prst="rect">
            <a:avLst/>
          </a:prstGeom>
        </p:spPr>
      </p:pic>
      <p:pic>
        <p:nvPicPr>
          <p:cNvPr id="24" name="Picture 23" descr="Icon&#10;&#10;Description automatically generated">
            <a:extLst>
              <a:ext uri="{FF2B5EF4-FFF2-40B4-BE49-F238E27FC236}">
                <a16:creationId xmlns:a16="http://schemas.microsoft.com/office/drawing/2014/main" id="{354BB977-B3D5-45B1-BE78-63962D4EEB9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8715" y="3192849"/>
            <a:ext cx="1023034" cy="1023034"/>
          </a:xfrm>
          <a:prstGeom prst="rect">
            <a:avLst/>
          </a:prstGeom>
        </p:spPr>
      </p:pic>
      <p:pic>
        <p:nvPicPr>
          <p:cNvPr id="26" name="Picture 25" descr="A picture containing text, sign&#10;&#10;Description automatically generated">
            <a:extLst>
              <a:ext uri="{FF2B5EF4-FFF2-40B4-BE49-F238E27FC236}">
                <a16:creationId xmlns:a16="http://schemas.microsoft.com/office/drawing/2014/main" id="{6332C545-0CCD-4372-B241-CD3DD2BE4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98" y="2011305"/>
            <a:ext cx="994883" cy="894136"/>
          </a:xfrm>
          <a:prstGeom prst="rect">
            <a:avLst/>
          </a:prstGeom>
        </p:spPr>
      </p:pic>
    </p:spTree>
    <p:extLst>
      <p:ext uri="{BB962C8B-B14F-4D97-AF65-F5344CB8AC3E}">
        <p14:creationId xmlns:p14="http://schemas.microsoft.com/office/powerpoint/2010/main" val="290668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ACE5A-9373-4C30-91A8-06C2CF94C39C}"/>
              </a:ext>
            </a:extLst>
          </p:cNvPr>
          <p:cNvSpPr txBox="1"/>
          <p:nvPr/>
        </p:nvSpPr>
        <p:spPr>
          <a:xfrm>
            <a:off x="1363806" y="126373"/>
            <a:ext cx="233749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CỨNG</a:t>
            </a:r>
            <a:endParaRPr lang="en-US" sz="2800" b="1">
              <a:solidFill>
                <a:srgbClr val="4472C4"/>
              </a:solidFill>
            </a:endParaRPr>
          </a:p>
        </p:txBody>
      </p:sp>
      <p:sp>
        <p:nvSpPr>
          <p:cNvPr id="5" name="Rectangle 4">
            <a:extLst>
              <a:ext uri="{FF2B5EF4-FFF2-40B4-BE49-F238E27FC236}">
                <a16:creationId xmlns:a16="http://schemas.microsoft.com/office/drawing/2014/main" id="{87358F5E-E69A-41E3-85D3-0F943731B14C}"/>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Rectangle 5">
            <a:extLst>
              <a:ext uri="{FF2B5EF4-FFF2-40B4-BE49-F238E27FC236}">
                <a16:creationId xmlns:a16="http://schemas.microsoft.com/office/drawing/2014/main" id="{F897EFA0-87E4-462C-BC76-F7FB8B734E70}"/>
              </a:ext>
            </a:extLst>
          </p:cNvPr>
          <p:cNvSpPr/>
          <p:nvPr/>
        </p:nvSpPr>
        <p:spPr>
          <a:xfrm>
            <a:off x="6811341" y="174016"/>
            <a:ext cx="2120285" cy="968020"/>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6600"/>
                </a:solidFill>
              </a:rPr>
              <a:t>PHÂN TÍCH</a:t>
            </a:r>
          </a:p>
          <a:p>
            <a:pPr algn="ctr"/>
            <a:r>
              <a:rPr lang="en-US" sz="3200" b="1" dirty="0">
                <a:solidFill>
                  <a:srgbClr val="FF6600"/>
                </a:solidFill>
              </a:rPr>
              <a:t>GATEWAY</a:t>
            </a:r>
            <a:endParaRPr lang="en-US" sz="2800" dirty="0">
              <a:solidFill>
                <a:srgbClr val="FF6600"/>
              </a:solidFill>
            </a:endParaRPr>
          </a:p>
        </p:txBody>
      </p:sp>
      <p:sp>
        <p:nvSpPr>
          <p:cNvPr id="7" name="Rectangle 6">
            <a:extLst>
              <a:ext uri="{FF2B5EF4-FFF2-40B4-BE49-F238E27FC236}">
                <a16:creationId xmlns:a16="http://schemas.microsoft.com/office/drawing/2014/main" id="{CF08D19C-7831-42A6-9E69-B10707A3794A}"/>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07</a:t>
            </a:r>
          </a:p>
        </p:txBody>
      </p:sp>
      <p:grpSp>
        <p:nvGrpSpPr>
          <p:cNvPr id="8" name="Group 7">
            <a:extLst>
              <a:ext uri="{FF2B5EF4-FFF2-40B4-BE49-F238E27FC236}">
                <a16:creationId xmlns:a16="http://schemas.microsoft.com/office/drawing/2014/main" id="{924E5885-0879-4D4C-A26C-28BAD1522941}"/>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10D62D50-47CF-4A2B-8F35-A5F88BCA531D}"/>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648F4A19-80C6-4885-A93C-000B7E426B2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9C14CA-4A1A-4366-B552-4FA5CDBC2EDC}"/>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C62E748-FB5B-4C49-B272-D029F665A600}"/>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762E6331-D54B-4457-BC0A-A21DEEC7902C}"/>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B1F5AFC7-8444-4D1D-8087-75E65AD09332}"/>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891167E6-2421-4184-AF7F-71F2FD138131}"/>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258E1CAC-B12E-4F14-85CF-363C48292A39}"/>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pic>
        <p:nvPicPr>
          <p:cNvPr id="3" name="Picture 2" descr="A close-up of a circuit board&#10;&#10;Description automatically generated with medium confidence">
            <a:extLst>
              <a:ext uri="{FF2B5EF4-FFF2-40B4-BE49-F238E27FC236}">
                <a16:creationId xmlns:a16="http://schemas.microsoft.com/office/drawing/2014/main" id="{32FE7E96-2507-4CF5-B0A4-7E420115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91" y="1910140"/>
            <a:ext cx="5209468" cy="4157520"/>
          </a:xfrm>
          <a:prstGeom prst="rect">
            <a:avLst/>
          </a:prstGeom>
        </p:spPr>
      </p:pic>
      <p:sp>
        <p:nvSpPr>
          <p:cNvPr id="20" name="Rectangle: Rounded Corners 19">
            <a:extLst>
              <a:ext uri="{FF2B5EF4-FFF2-40B4-BE49-F238E27FC236}">
                <a16:creationId xmlns:a16="http://schemas.microsoft.com/office/drawing/2014/main" id="{215495A0-172F-4357-BC12-C0559F5AF525}"/>
              </a:ext>
            </a:extLst>
          </p:cNvPr>
          <p:cNvSpPr/>
          <p:nvPr/>
        </p:nvSpPr>
        <p:spPr>
          <a:xfrm>
            <a:off x="2184991" y="2820897"/>
            <a:ext cx="1296136" cy="89401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21" name="Rectangle: Rounded Corners 20">
            <a:extLst>
              <a:ext uri="{FF2B5EF4-FFF2-40B4-BE49-F238E27FC236}">
                <a16:creationId xmlns:a16="http://schemas.microsoft.com/office/drawing/2014/main" id="{256FA6D1-FA79-4FC8-9EA7-917CEF616E8B}"/>
              </a:ext>
            </a:extLst>
          </p:cNvPr>
          <p:cNvSpPr/>
          <p:nvPr/>
        </p:nvSpPr>
        <p:spPr>
          <a:xfrm>
            <a:off x="4972575" y="3530701"/>
            <a:ext cx="1171852" cy="93578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22" name="Rectangle: Rounded Corners 21">
            <a:extLst>
              <a:ext uri="{FF2B5EF4-FFF2-40B4-BE49-F238E27FC236}">
                <a16:creationId xmlns:a16="http://schemas.microsoft.com/office/drawing/2014/main" id="{EA0AEBA0-312B-4CD1-9541-1485A9B8BB85}"/>
              </a:ext>
            </a:extLst>
          </p:cNvPr>
          <p:cNvSpPr/>
          <p:nvPr/>
        </p:nvSpPr>
        <p:spPr>
          <a:xfrm>
            <a:off x="3220092" y="1910140"/>
            <a:ext cx="3266984" cy="48348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23" name="Rectangle: Rounded Corners 22">
            <a:extLst>
              <a:ext uri="{FF2B5EF4-FFF2-40B4-BE49-F238E27FC236}">
                <a16:creationId xmlns:a16="http://schemas.microsoft.com/office/drawing/2014/main" id="{0AA15393-3EC9-499B-A486-F81AA9B20823}"/>
              </a:ext>
            </a:extLst>
          </p:cNvPr>
          <p:cNvSpPr/>
          <p:nvPr/>
        </p:nvSpPr>
        <p:spPr>
          <a:xfrm>
            <a:off x="3469600" y="5609388"/>
            <a:ext cx="3005949" cy="3382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24" name="Rectangle: Rounded Corners 23">
            <a:extLst>
              <a:ext uri="{FF2B5EF4-FFF2-40B4-BE49-F238E27FC236}">
                <a16:creationId xmlns:a16="http://schemas.microsoft.com/office/drawing/2014/main" id="{CDA29F95-3736-4907-A2C9-697BB472AFEB}"/>
              </a:ext>
            </a:extLst>
          </p:cNvPr>
          <p:cNvSpPr/>
          <p:nvPr/>
        </p:nvSpPr>
        <p:spPr>
          <a:xfrm rot="5400000">
            <a:off x="6474268" y="2829992"/>
            <a:ext cx="1377438" cy="66153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26" name="Rectangle: Rounded Corners 25">
            <a:extLst>
              <a:ext uri="{FF2B5EF4-FFF2-40B4-BE49-F238E27FC236}">
                <a16:creationId xmlns:a16="http://schemas.microsoft.com/office/drawing/2014/main" id="{3E1E08F4-12CA-4B4F-A963-4A44D143F639}"/>
              </a:ext>
            </a:extLst>
          </p:cNvPr>
          <p:cNvSpPr/>
          <p:nvPr/>
        </p:nvSpPr>
        <p:spPr>
          <a:xfrm>
            <a:off x="2184992" y="2154495"/>
            <a:ext cx="1035100" cy="61644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30" name="TextBox 29">
            <a:extLst>
              <a:ext uri="{FF2B5EF4-FFF2-40B4-BE49-F238E27FC236}">
                <a16:creationId xmlns:a16="http://schemas.microsoft.com/office/drawing/2014/main" id="{1C61365D-198F-4C58-9D24-9BE0040FEC1A}"/>
              </a:ext>
            </a:extLst>
          </p:cNvPr>
          <p:cNvSpPr txBox="1"/>
          <p:nvPr/>
        </p:nvSpPr>
        <p:spPr>
          <a:xfrm>
            <a:off x="973777" y="2231894"/>
            <a:ext cx="997858" cy="369332"/>
          </a:xfrm>
          <a:prstGeom prst="rect">
            <a:avLst/>
          </a:prstGeom>
          <a:noFill/>
        </p:spPr>
        <p:txBody>
          <a:bodyPr wrap="square" rtlCol="0">
            <a:spAutoFit/>
          </a:bodyPr>
          <a:lstStyle/>
          <a:p>
            <a:r>
              <a:rPr lang="en-US" b="1">
                <a:solidFill>
                  <a:srgbClr val="4472C4"/>
                </a:solidFill>
              </a:rPr>
              <a:t>SD card</a:t>
            </a:r>
          </a:p>
        </p:txBody>
      </p:sp>
      <p:sp>
        <p:nvSpPr>
          <p:cNvPr id="31" name="TextBox 30">
            <a:extLst>
              <a:ext uri="{FF2B5EF4-FFF2-40B4-BE49-F238E27FC236}">
                <a16:creationId xmlns:a16="http://schemas.microsoft.com/office/drawing/2014/main" id="{4ED2B43C-16BA-48D5-81FF-8310990528D1}"/>
              </a:ext>
            </a:extLst>
          </p:cNvPr>
          <p:cNvSpPr txBox="1"/>
          <p:nvPr/>
        </p:nvSpPr>
        <p:spPr>
          <a:xfrm>
            <a:off x="959877" y="2978662"/>
            <a:ext cx="1133418" cy="369332"/>
          </a:xfrm>
          <a:prstGeom prst="rect">
            <a:avLst/>
          </a:prstGeom>
          <a:noFill/>
        </p:spPr>
        <p:txBody>
          <a:bodyPr wrap="square" rtlCol="0">
            <a:spAutoFit/>
          </a:bodyPr>
          <a:lstStyle/>
          <a:p>
            <a:r>
              <a:rPr lang="en-US" b="1">
                <a:solidFill>
                  <a:srgbClr val="4472C4"/>
                </a:solidFill>
              </a:rPr>
              <a:t>Ethernet</a:t>
            </a:r>
          </a:p>
        </p:txBody>
      </p:sp>
      <p:sp>
        <p:nvSpPr>
          <p:cNvPr id="32" name="TextBox 31">
            <a:extLst>
              <a:ext uri="{FF2B5EF4-FFF2-40B4-BE49-F238E27FC236}">
                <a16:creationId xmlns:a16="http://schemas.microsoft.com/office/drawing/2014/main" id="{E4825AFA-680C-4933-9BAF-9B22AB646302}"/>
              </a:ext>
            </a:extLst>
          </p:cNvPr>
          <p:cNvSpPr txBox="1"/>
          <p:nvPr/>
        </p:nvSpPr>
        <p:spPr>
          <a:xfrm>
            <a:off x="4231424" y="1555994"/>
            <a:ext cx="1617855" cy="369332"/>
          </a:xfrm>
          <a:prstGeom prst="rect">
            <a:avLst/>
          </a:prstGeom>
          <a:noFill/>
        </p:spPr>
        <p:txBody>
          <a:bodyPr wrap="square" rtlCol="0">
            <a:spAutoFit/>
          </a:bodyPr>
          <a:lstStyle/>
          <a:p>
            <a:r>
              <a:rPr lang="en-US" b="1" dirty="0">
                <a:solidFill>
                  <a:srgbClr val="4472C4"/>
                </a:solidFill>
              </a:rPr>
              <a:t>Header PD, PE</a:t>
            </a:r>
          </a:p>
        </p:txBody>
      </p:sp>
      <p:sp>
        <p:nvSpPr>
          <p:cNvPr id="33" name="TextBox 32">
            <a:extLst>
              <a:ext uri="{FF2B5EF4-FFF2-40B4-BE49-F238E27FC236}">
                <a16:creationId xmlns:a16="http://schemas.microsoft.com/office/drawing/2014/main" id="{F2A49A5C-7424-4502-B9DC-C1380BFF5622}"/>
              </a:ext>
            </a:extLst>
          </p:cNvPr>
          <p:cNvSpPr txBox="1"/>
          <p:nvPr/>
        </p:nvSpPr>
        <p:spPr>
          <a:xfrm>
            <a:off x="4286873" y="6112972"/>
            <a:ext cx="1617855" cy="369332"/>
          </a:xfrm>
          <a:prstGeom prst="rect">
            <a:avLst/>
          </a:prstGeom>
          <a:noFill/>
        </p:spPr>
        <p:txBody>
          <a:bodyPr wrap="square" rtlCol="0">
            <a:spAutoFit/>
          </a:bodyPr>
          <a:lstStyle/>
          <a:p>
            <a:r>
              <a:rPr lang="en-US" b="1">
                <a:solidFill>
                  <a:srgbClr val="4472C4"/>
                </a:solidFill>
              </a:rPr>
              <a:t>Header PF, PG</a:t>
            </a:r>
          </a:p>
        </p:txBody>
      </p:sp>
      <p:sp>
        <p:nvSpPr>
          <p:cNvPr id="34" name="TextBox 33">
            <a:extLst>
              <a:ext uri="{FF2B5EF4-FFF2-40B4-BE49-F238E27FC236}">
                <a16:creationId xmlns:a16="http://schemas.microsoft.com/office/drawing/2014/main" id="{2580D6E5-A982-4270-8BA6-DF672587A099}"/>
              </a:ext>
            </a:extLst>
          </p:cNvPr>
          <p:cNvSpPr txBox="1"/>
          <p:nvPr/>
        </p:nvSpPr>
        <p:spPr>
          <a:xfrm>
            <a:off x="7526145" y="2898573"/>
            <a:ext cx="1617855" cy="369332"/>
          </a:xfrm>
          <a:prstGeom prst="rect">
            <a:avLst/>
          </a:prstGeom>
          <a:noFill/>
        </p:spPr>
        <p:txBody>
          <a:bodyPr wrap="square" rtlCol="0">
            <a:spAutoFit/>
          </a:bodyPr>
          <a:lstStyle/>
          <a:p>
            <a:r>
              <a:rPr lang="en-US" b="1">
                <a:solidFill>
                  <a:srgbClr val="4472C4"/>
                </a:solidFill>
              </a:rPr>
              <a:t>Header SWD</a:t>
            </a:r>
          </a:p>
        </p:txBody>
      </p:sp>
      <p:sp>
        <p:nvSpPr>
          <p:cNvPr id="35" name="Rectangle: Rounded Corners 34">
            <a:extLst>
              <a:ext uri="{FF2B5EF4-FFF2-40B4-BE49-F238E27FC236}">
                <a16:creationId xmlns:a16="http://schemas.microsoft.com/office/drawing/2014/main" id="{E191102E-4D73-410E-8C74-0C7004C157F9}"/>
              </a:ext>
            </a:extLst>
          </p:cNvPr>
          <p:cNvSpPr/>
          <p:nvPr/>
        </p:nvSpPr>
        <p:spPr>
          <a:xfrm rot="5400000">
            <a:off x="6532901" y="4235355"/>
            <a:ext cx="1231693" cy="67481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4472C4"/>
              </a:solidFill>
            </a:endParaRPr>
          </a:p>
        </p:txBody>
      </p:sp>
      <p:sp>
        <p:nvSpPr>
          <p:cNvPr id="36" name="TextBox 35">
            <a:extLst>
              <a:ext uri="{FF2B5EF4-FFF2-40B4-BE49-F238E27FC236}">
                <a16:creationId xmlns:a16="http://schemas.microsoft.com/office/drawing/2014/main" id="{DA32E239-E208-447A-9918-2BFFF1CBCEAE}"/>
              </a:ext>
            </a:extLst>
          </p:cNvPr>
          <p:cNvSpPr txBox="1"/>
          <p:nvPr/>
        </p:nvSpPr>
        <p:spPr>
          <a:xfrm>
            <a:off x="7526145" y="4388095"/>
            <a:ext cx="1617855" cy="369332"/>
          </a:xfrm>
          <a:prstGeom prst="rect">
            <a:avLst/>
          </a:prstGeom>
          <a:noFill/>
        </p:spPr>
        <p:txBody>
          <a:bodyPr wrap="square" rtlCol="0">
            <a:spAutoFit/>
          </a:bodyPr>
          <a:lstStyle/>
          <a:p>
            <a:r>
              <a:rPr lang="en-US" b="1" dirty="0">
                <a:solidFill>
                  <a:srgbClr val="4472C4"/>
                </a:solidFill>
              </a:rPr>
              <a:t>Header UEXT</a:t>
            </a:r>
          </a:p>
        </p:txBody>
      </p:sp>
      <p:sp>
        <p:nvSpPr>
          <p:cNvPr id="39" name="TextBox 38">
            <a:extLst>
              <a:ext uri="{FF2B5EF4-FFF2-40B4-BE49-F238E27FC236}">
                <a16:creationId xmlns:a16="http://schemas.microsoft.com/office/drawing/2014/main" id="{A1FF1B2E-B8F7-47F3-9A68-0EDDE27BD6C4}"/>
              </a:ext>
            </a:extLst>
          </p:cNvPr>
          <p:cNvSpPr txBox="1"/>
          <p:nvPr/>
        </p:nvSpPr>
        <p:spPr>
          <a:xfrm>
            <a:off x="2777119" y="6406621"/>
            <a:ext cx="4760022" cy="369332"/>
          </a:xfrm>
          <a:prstGeom prst="rect">
            <a:avLst/>
          </a:prstGeom>
          <a:noFill/>
        </p:spPr>
        <p:txBody>
          <a:bodyPr wrap="square" rtlCol="0">
            <a:spAutoFit/>
          </a:bodyPr>
          <a:lstStyle/>
          <a:p>
            <a:r>
              <a:rPr lang="en-US" b="1">
                <a:solidFill>
                  <a:srgbClr val="4472C4"/>
                </a:solidFill>
              </a:rPr>
              <a:t>OLIMEX STM32-E407 DEVELOPMENT BOARD</a:t>
            </a:r>
          </a:p>
        </p:txBody>
      </p:sp>
      <p:sp>
        <p:nvSpPr>
          <p:cNvPr id="40" name="TextBox 39">
            <a:extLst>
              <a:ext uri="{FF2B5EF4-FFF2-40B4-BE49-F238E27FC236}">
                <a16:creationId xmlns:a16="http://schemas.microsoft.com/office/drawing/2014/main" id="{A432DD43-972B-465D-9661-3181F4233127}"/>
              </a:ext>
            </a:extLst>
          </p:cNvPr>
          <p:cNvSpPr txBox="1"/>
          <p:nvPr/>
        </p:nvSpPr>
        <p:spPr>
          <a:xfrm>
            <a:off x="564041" y="4150436"/>
            <a:ext cx="1695066" cy="369332"/>
          </a:xfrm>
          <a:prstGeom prst="rect">
            <a:avLst/>
          </a:prstGeom>
          <a:noFill/>
        </p:spPr>
        <p:txBody>
          <a:bodyPr wrap="square" rtlCol="0">
            <a:spAutoFit/>
          </a:bodyPr>
          <a:lstStyle/>
          <a:p>
            <a:r>
              <a:rPr lang="en-US" b="1">
                <a:solidFill>
                  <a:srgbClr val="4472C4"/>
                </a:solidFill>
              </a:rPr>
              <a:t>STM32F407ZG</a:t>
            </a:r>
          </a:p>
        </p:txBody>
      </p:sp>
      <p:cxnSp>
        <p:nvCxnSpPr>
          <p:cNvPr id="42" name="Straight Arrow Connector 41">
            <a:extLst>
              <a:ext uri="{FF2B5EF4-FFF2-40B4-BE49-F238E27FC236}">
                <a16:creationId xmlns:a16="http://schemas.microsoft.com/office/drawing/2014/main" id="{6812247A-6D61-488F-A999-EF1EF5F4372A}"/>
              </a:ext>
            </a:extLst>
          </p:cNvPr>
          <p:cNvCxnSpPr>
            <a:cxnSpLocks/>
          </p:cNvCxnSpPr>
          <p:nvPr/>
        </p:nvCxnSpPr>
        <p:spPr>
          <a:xfrm flipH="1">
            <a:off x="2184991" y="4088243"/>
            <a:ext cx="2755193" cy="22420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37" name="TextBox 36">
            <a:extLst>
              <a:ext uri="{FF2B5EF4-FFF2-40B4-BE49-F238E27FC236}">
                <a16:creationId xmlns:a16="http://schemas.microsoft.com/office/drawing/2014/main" id="{21CCD671-F1AF-4DCA-9008-9301562B9A5A}"/>
              </a:ext>
            </a:extLst>
          </p:cNvPr>
          <p:cNvSpPr txBox="1"/>
          <p:nvPr/>
        </p:nvSpPr>
        <p:spPr>
          <a:xfrm>
            <a:off x="353564" y="1257877"/>
            <a:ext cx="286652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err="1">
                <a:solidFill>
                  <a:srgbClr val="4472C4"/>
                </a:solidFill>
                <a:latin typeface="Arial" panose="020B0604020202020204" pitchFamily="34" charset="0"/>
                <a:cs typeface="Arial" panose="020B0604020202020204" pitchFamily="34" charset="0"/>
              </a:rPr>
              <a:t>Đề</a:t>
            </a:r>
            <a:r>
              <a:rPr lang="en-US" sz="2000" b="1">
                <a:solidFill>
                  <a:srgbClr val="4472C4"/>
                </a:solidFill>
                <a:latin typeface="Arial" panose="020B0604020202020204" pitchFamily="34" charset="0"/>
                <a:cs typeface="Arial" panose="020B0604020202020204" pitchFamily="34" charset="0"/>
              </a:rPr>
              <a:t> </a:t>
            </a:r>
            <a:r>
              <a:rPr lang="en-US" sz="2000" b="1" err="1">
                <a:solidFill>
                  <a:srgbClr val="4472C4"/>
                </a:solidFill>
                <a:latin typeface="Arial" panose="020B0604020202020204" pitchFamily="34" charset="0"/>
                <a:cs typeface="Arial" panose="020B0604020202020204" pitchFamily="34" charset="0"/>
              </a:rPr>
              <a:t>xuất</a:t>
            </a:r>
            <a:r>
              <a:rPr lang="en-US" sz="2000" b="1">
                <a:solidFill>
                  <a:srgbClr val="4472C4"/>
                </a:solidFill>
                <a:latin typeface="Arial" panose="020B0604020202020204" pitchFamily="34" charset="0"/>
                <a:cs typeface="Arial" panose="020B0604020202020204" pitchFamily="34" charset="0"/>
              </a:rPr>
              <a:t> của </a:t>
            </a:r>
            <a:r>
              <a:rPr lang="en-US" sz="2000" b="1" err="1">
                <a:solidFill>
                  <a:srgbClr val="4472C4"/>
                </a:solidFill>
                <a:latin typeface="Arial" panose="020B0604020202020204" pitchFamily="34" charset="0"/>
                <a:cs typeface="Arial" panose="020B0604020202020204" pitchFamily="34" charset="0"/>
              </a:rPr>
              <a:t>nhóm</a:t>
            </a:r>
            <a:endParaRPr lang="en-US" sz="2000" b="1">
              <a:solidFill>
                <a:srgbClr val="4472C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02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arn(inVertical)">
                                      <p:cBhvr>
                                        <p:cTn id="21" dur="500"/>
                                        <p:tgtEl>
                                          <p:spTgt spid="2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arn(inVertical)">
                                      <p:cBhvr>
                                        <p:cTn id="24" dur="500"/>
                                        <p:tgtEl>
                                          <p:spTgt spid="2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arn(inVertical)">
                                      <p:cBhvr>
                                        <p:cTn id="39" dur="500"/>
                                        <p:tgtEl>
                                          <p:spTgt spid="32"/>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500"/>
                                        <p:tgtEl>
                                          <p:spTgt spid="3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inVertical)">
                                      <p:cBhvr>
                                        <p:cTn id="45" dur="500"/>
                                        <p:tgtEl>
                                          <p:spTgt spid="3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inVertical)">
                                      <p:cBhvr>
                                        <p:cTn id="48" dur="500"/>
                                        <p:tgtEl>
                                          <p:spTgt spid="35"/>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arn(inVertical)">
                                      <p:cBhvr>
                                        <p:cTn id="51" dur="500"/>
                                        <p:tgtEl>
                                          <p:spTgt spid="3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inVertical)">
                                      <p:cBhvr>
                                        <p:cTn id="54" dur="500"/>
                                        <p:tgtEl>
                                          <p:spTgt spid="39"/>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arn(inVertical)">
                                      <p:cBhvr>
                                        <p:cTn id="57" dur="500"/>
                                        <p:tgtEl>
                                          <p:spTgt spid="40"/>
                                        </p:tgtEl>
                                      </p:cBhvr>
                                    </p:animEffect>
                                  </p:childTnLst>
                                </p:cTn>
                              </p:par>
                              <p:par>
                                <p:cTn id="58" presetID="16" presetClass="entr" presetSubtype="21"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barn(inVertical)">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6" grpId="0" animBg="1"/>
      <p:bldP spid="30" grpId="0"/>
      <p:bldP spid="31" grpId="0"/>
      <p:bldP spid="32" grpId="0"/>
      <p:bldP spid="33" grpId="0"/>
      <p:bldP spid="34" grpId="0"/>
      <p:bldP spid="35" grpId="0" animBg="1"/>
      <p:bldP spid="36" grpId="0"/>
      <p:bldP spid="39" grpId="0"/>
      <p:bldP spid="40"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ACE5A-9373-4C30-91A8-06C2CF94C39C}"/>
              </a:ext>
            </a:extLst>
          </p:cNvPr>
          <p:cNvSpPr txBox="1"/>
          <p:nvPr/>
        </p:nvSpPr>
        <p:spPr>
          <a:xfrm>
            <a:off x="1363806" y="126373"/>
            <a:ext cx="233749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CỨNG</a:t>
            </a:r>
            <a:endParaRPr lang="en-US" sz="2800" b="1">
              <a:solidFill>
                <a:srgbClr val="4472C4"/>
              </a:solidFill>
            </a:endParaRPr>
          </a:p>
        </p:txBody>
      </p:sp>
      <p:sp>
        <p:nvSpPr>
          <p:cNvPr id="5" name="Rectangle 4">
            <a:extLst>
              <a:ext uri="{FF2B5EF4-FFF2-40B4-BE49-F238E27FC236}">
                <a16:creationId xmlns:a16="http://schemas.microsoft.com/office/drawing/2014/main" id="{87358F5E-E69A-41E3-85D3-0F943731B14C}"/>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Rectangle 6">
            <a:extLst>
              <a:ext uri="{FF2B5EF4-FFF2-40B4-BE49-F238E27FC236}">
                <a16:creationId xmlns:a16="http://schemas.microsoft.com/office/drawing/2014/main" id="{CF08D19C-7831-42A6-9E69-B10707A3794A}"/>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07</a:t>
            </a:r>
          </a:p>
        </p:txBody>
      </p:sp>
      <p:grpSp>
        <p:nvGrpSpPr>
          <p:cNvPr id="8" name="Group 7">
            <a:extLst>
              <a:ext uri="{FF2B5EF4-FFF2-40B4-BE49-F238E27FC236}">
                <a16:creationId xmlns:a16="http://schemas.microsoft.com/office/drawing/2014/main" id="{924E5885-0879-4D4C-A26C-28BAD1522941}"/>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10D62D50-47CF-4A2B-8F35-A5F88BCA531D}"/>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648F4A19-80C6-4885-A93C-000B7E426B2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9C14CA-4A1A-4366-B552-4FA5CDBC2EDC}"/>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C62E748-FB5B-4C49-B272-D029F665A600}"/>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762E6331-D54B-4457-BC0A-A21DEEC7902C}"/>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B1F5AFC7-8444-4D1D-8087-75E65AD09332}"/>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891167E6-2421-4184-AF7F-71F2FD138131}"/>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258E1CAC-B12E-4F14-85CF-363C48292A39}"/>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04349151-7740-4251-9BDA-175235629314}"/>
              </a:ext>
            </a:extLst>
          </p:cNvPr>
          <p:cNvSpPr/>
          <p:nvPr/>
        </p:nvSpPr>
        <p:spPr>
          <a:xfrm>
            <a:off x="5848466" y="126372"/>
            <a:ext cx="2876434" cy="82304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SƠ ĐỒ KHỐI GATEWAY</a:t>
            </a:r>
          </a:p>
        </p:txBody>
      </p:sp>
      <p:pic>
        <p:nvPicPr>
          <p:cNvPr id="31" name="Picture 30" descr="Graphical user interface, application&#10;&#10;Description automatically generated">
            <a:extLst>
              <a:ext uri="{FF2B5EF4-FFF2-40B4-BE49-F238E27FC236}">
                <a16:creationId xmlns:a16="http://schemas.microsoft.com/office/drawing/2014/main" id="{B39E8D33-E262-4C8B-A4B1-5AA70DBFB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12" y="1142036"/>
            <a:ext cx="5743575" cy="4953000"/>
          </a:xfrm>
          <a:prstGeom prst="rect">
            <a:avLst/>
          </a:prstGeom>
        </p:spPr>
      </p:pic>
      <p:sp>
        <p:nvSpPr>
          <p:cNvPr id="52" name="Arrow: Up-Down 51">
            <a:extLst>
              <a:ext uri="{FF2B5EF4-FFF2-40B4-BE49-F238E27FC236}">
                <a16:creationId xmlns:a16="http://schemas.microsoft.com/office/drawing/2014/main" id="{2AD1B73F-6E57-44B3-8F4A-53BC384000AF}"/>
              </a:ext>
            </a:extLst>
          </p:cNvPr>
          <p:cNvSpPr/>
          <p:nvPr/>
        </p:nvSpPr>
        <p:spPr>
          <a:xfrm>
            <a:off x="4021582" y="2028485"/>
            <a:ext cx="327884" cy="569207"/>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Up-Down 52">
            <a:extLst>
              <a:ext uri="{FF2B5EF4-FFF2-40B4-BE49-F238E27FC236}">
                <a16:creationId xmlns:a16="http://schemas.microsoft.com/office/drawing/2014/main" id="{5DDECD26-D945-4C13-AB12-E1E33831851A}"/>
              </a:ext>
            </a:extLst>
          </p:cNvPr>
          <p:cNvSpPr/>
          <p:nvPr/>
        </p:nvSpPr>
        <p:spPr>
          <a:xfrm>
            <a:off x="4021582" y="4008366"/>
            <a:ext cx="266924" cy="508370"/>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Up-Down 53">
            <a:extLst>
              <a:ext uri="{FF2B5EF4-FFF2-40B4-BE49-F238E27FC236}">
                <a16:creationId xmlns:a16="http://schemas.microsoft.com/office/drawing/2014/main" id="{29A880B7-2802-4E40-9A51-C1FBEFB63257}"/>
              </a:ext>
            </a:extLst>
          </p:cNvPr>
          <p:cNvSpPr/>
          <p:nvPr/>
        </p:nvSpPr>
        <p:spPr>
          <a:xfrm rot="5400000">
            <a:off x="5195285" y="2447143"/>
            <a:ext cx="369332" cy="94638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Up-Down 54">
            <a:extLst>
              <a:ext uri="{FF2B5EF4-FFF2-40B4-BE49-F238E27FC236}">
                <a16:creationId xmlns:a16="http://schemas.microsoft.com/office/drawing/2014/main" id="{DB94F8C9-CA41-41EC-BB1C-F13D3664C1A1}"/>
              </a:ext>
            </a:extLst>
          </p:cNvPr>
          <p:cNvSpPr/>
          <p:nvPr/>
        </p:nvSpPr>
        <p:spPr>
          <a:xfrm rot="5400000">
            <a:off x="5195286" y="3267108"/>
            <a:ext cx="369332" cy="94638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Up-Down 55">
            <a:extLst>
              <a:ext uri="{FF2B5EF4-FFF2-40B4-BE49-F238E27FC236}">
                <a16:creationId xmlns:a16="http://schemas.microsoft.com/office/drawing/2014/main" id="{194B43AC-FC00-4515-8B5D-D8C415548648}"/>
              </a:ext>
            </a:extLst>
          </p:cNvPr>
          <p:cNvSpPr/>
          <p:nvPr/>
        </p:nvSpPr>
        <p:spPr>
          <a:xfrm rot="5400000">
            <a:off x="5195285" y="1369350"/>
            <a:ext cx="369332" cy="94638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86979F6C-FA8A-4C22-A023-D30315D3DEAE}"/>
              </a:ext>
            </a:extLst>
          </p:cNvPr>
          <p:cNvSpPr txBox="1"/>
          <p:nvPr/>
        </p:nvSpPr>
        <p:spPr>
          <a:xfrm>
            <a:off x="4155044" y="4108662"/>
            <a:ext cx="788782" cy="307777"/>
          </a:xfrm>
          <a:prstGeom prst="rect">
            <a:avLst/>
          </a:prstGeom>
          <a:noFill/>
        </p:spPr>
        <p:txBody>
          <a:bodyPr wrap="square" rtlCol="0">
            <a:spAutoFit/>
          </a:bodyPr>
          <a:lstStyle/>
          <a:p>
            <a:r>
              <a:rPr lang="en-US" sz="1400" b="1">
                <a:solidFill>
                  <a:srgbClr val="4472C4"/>
                </a:solidFill>
              </a:rPr>
              <a:t>2xSerial</a:t>
            </a:r>
          </a:p>
        </p:txBody>
      </p:sp>
      <p:sp>
        <p:nvSpPr>
          <p:cNvPr id="58" name="TextBox 57">
            <a:extLst>
              <a:ext uri="{FF2B5EF4-FFF2-40B4-BE49-F238E27FC236}">
                <a16:creationId xmlns:a16="http://schemas.microsoft.com/office/drawing/2014/main" id="{E5B6B37C-718E-4CB0-A548-123A7B635706}"/>
              </a:ext>
            </a:extLst>
          </p:cNvPr>
          <p:cNvSpPr txBox="1"/>
          <p:nvPr/>
        </p:nvSpPr>
        <p:spPr>
          <a:xfrm>
            <a:off x="4970218" y="1676017"/>
            <a:ext cx="1082434" cy="307777"/>
          </a:xfrm>
          <a:prstGeom prst="rect">
            <a:avLst/>
          </a:prstGeom>
          <a:noFill/>
        </p:spPr>
        <p:txBody>
          <a:bodyPr wrap="square" rtlCol="0">
            <a:spAutoFit/>
          </a:bodyPr>
          <a:lstStyle/>
          <a:p>
            <a:r>
              <a:rPr lang="en-US" sz="1400" b="1">
                <a:solidFill>
                  <a:srgbClr val="4472C4"/>
                </a:solidFill>
              </a:rPr>
              <a:t>Ethernet</a:t>
            </a:r>
          </a:p>
        </p:txBody>
      </p:sp>
      <p:sp>
        <p:nvSpPr>
          <p:cNvPr id="59" name="TextBox 58">
            <a:extLst>
              <a:ext uri="{FF2B5EF4-FFF2-40B4-BE49-F238E27FC236}">
                <a16:creationId xmlns:a16="http://schemas.microsoft.com/office/drawing/2014/main" id="{FF5FABA0-5127-4689-91C0-B655A8EE2848}"/>
              </a:ext>
            </a:extLst>
          </p:cNvPr>
          <p:cNvSpPr txBox="1"/>
          <p:nvPr/>
        </p:nvSpPr>
        <p:spPr>
          <a:xfrm>
            <a:off x="5107795" y="3599050"/>
            <a:ext cx="660402" cy="292388"/>
          </a:xfrm>
          <a:prstGeom prst="rect">
            <a:avLst/>
          </a:prstGeom>
          <a:noFill/>
        </p:spPr>
        <p:txBody>
          <a:bodyPr wrap="square" rtlCol="0">
            <a:spAutoFit/>
          </a:bodyPr>
          <a:lstStyle/>
          <a:p>
            <a:r>
              <a:rPr lang="en-US" sz="1300" b="1">
                <a:solidFill>
                  <a:srgbClr val="4472C4"/>
                </a:solidFill>
              </a:rPr>
              <a:t>SDIO</a:t>
            </a:r>
          </a:p>
        </p:txBody>
      </p:sp>
      <p:sp>
        <p:nvSpPr>
          <p:cNvPr id="60" name="TextBox 59">
            <a:extLst>
              <a:ext uri="{FF2B5EF4-FFF2-40B4-BE49-F238E27FC236}">
                <a16:creationId xmlns:a16="http://schemas.microsoft.com/office/drawing/2014/main" id="{04B74B31-B052-491A-8915-4A2EA268BB9F}"/>
              </a:ext>
            </a:extLst>
          </p:cNvPr>
          <p:cNvSpPr txBox="1"/>
          <p:nvPr/>
        </p:nvSpPr>
        <p:spPr>
          <a:xfrm>
            <a:off x="5107795" y="2766849"/>
            <a:ext cx="544311" cy="276999"/>
          </a:xfrm>
          <a:prstGeom prst="rect">
            <a:avLst/>
          </a:prstGeom>
          <a:noFill/>
        </p:spPr>
        <p:txBody>
          <a:bodyPr wrap="square" rtlCol="0">
            <a:spAutoFit/>
          </a:bodyPr>
          <a:lstStyle/>
          <a:p>
            <a:r>
              <a:rPr lang="en-US" sz="1200" b="1">
                <a:solidFill>
                  <a:srgbClr val="4472C4"/>
                </a:solidFill>
              </a:rPr>
              <a:t>UART</a:t>
            </a:r>
          </a:p>
        </p:txBody>
      </p:sp>
      <p:sp>
        <p:nvSpPr>
          <p:cNvPr id="61" name="TextBox 60">
            <a:extLst>
              <a:ext uri="{FF2B5EF4-FFF2-40B4-BE49-F238E27FC236}">
                <a16:creationId xmlns:a16="http://schemas.microsoft.com/office/drawing/2014/main" id="{63C33F75-8728-4AB1-B89A-467F17E73F0A}"/>
              </a:ext>
            </a:extLst>
          </p:cNvPr>
          <p:cNvSpPr txBox="1"/>
          <p:nvPr/>
        </p:nvSpPr>
        <p:spPr>
          <a:xfrm rot="16200000">
            <a:off x="3910827" y="2143601"/>
            <a:ext cx="541217" cy="276999"/>
          </a:xfrm>
          <a:prstGeom prst="rect">
            <a:avLst/>
          </a:prstGeom>
          <a:noFill/>
        </p:spPr>
        <p:txBody>
          <a:bodyPr wrap="square" rtlCol="0">
            <a:spAutoFit/>
          </a:bodyPr>
          <a:lstStyle/>
          <a:p>
            <a:r>
              <a:rPr lang="en-US" sz="1200" b="1">
                <a:solidFill>
                  <a:srgbClr val="4472C4"/>
                </a:solidFill>
                <a:latin typeface="Arial (Body)"/>
              </a:rPr>
              <a:t>RMII</a:t>
            </a:r>
          </a:p>
        </p:txBody>
      </p:sp>
    </p:spTree>
    <p:extLst>
      <p:ext uri="{BB962C8B-B14F-4D97-AF65-F5344CB8AC3E}">
        <p14:creationId xmlns:p14="http://schemas.microsoft.com/office/powerpoint/2010/main" val="92509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arn(inVertical)">
                                      <p:cBhvr>
                                        <p:cTn id="10" dur="500"/>
                                        <p:tgtEl>
                                          <p:spTgt spid="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barn(inVertical)">
                                      <p:cBhvr>
                                        <p:cTn id="13" dur="500"/>
                                        <p:tgtEl>
                                          <p:spTgt spid="5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500"/>
                                        <p:tgtEl>
                                          <p:spTgt spid="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barn(inVertical)">
                                      <p:cBhvr>
                                        <p:cTn id="19" dur="500"/>
                                        <p:tgtEl>
                                          <p:spTgt spid="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barn(inVertical)">
                                      <p:cBhvr>
                                        <p:cTn id="22" dur="500"/>
                                        <p:tgtEl>
                                          <p:spTgt spid="5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inVertical)">
                                      <p:cBhvr>
                                        <p:cTn id="25" dur="500"/>
                                        <p:tgtEl>
                                          <p:spTgt spid="5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barn(inVertical)">
                                      <p:cBhvr>
                                        <p:cTn id="28" dur="500"/>
                                        <p:tgtEl>
                                          <p:spTgt spid="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barn(inVertical)">
                                      <p:cBhvr>
                                        <p:cTn id="31" dur="500"/>
                                        <p:tgtEl>
                                          <p:spTgt spid="5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barn(inVertical)">
                                      <p:cBhvr>
                                        <p:cTn id="34" dur="500"/>
                                        <p:tgtEl>
                                          <p:spTgt spid="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arn(inVertical)">
                                      <p:cBhvr>
                                        <p:cTn id="3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p:bldP spid="58" grpId="0"/>
      <p:bldP spid="59" grpId="0"/>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9076C58C-5E7E-4CF2-8FEC-73782B847A7F}"/>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7" name="Rectangle 10">
            <a:extLst>
              <a:ext uri="{FF2B5EF4-FFF2-40B4-BE49-F238E27FC236}">
                <a16:creationId xmlns:a16="http://schemas.microsoft.com/office/drawing/2014/main" id="{8B7C84E5-D831-4C62-8567-8DD7B2BB16D6}"/>
              </a:ext>
            </a:extLst>
          </p:cNvPr>
          <p:cNvSpPr/>
          <p:nvPr/>
        </p:nvSpPr>
        <p:spPr>
          <a:xfrm>
            <a:off x="1" y="0"/>
            <a:ext cx="7157634"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7811CB-1A2B-45C1-AF80-E267688EF69F}"/>
              </a:ext>
            </a:extLst>
          </p:cNvPr>
          <p:cNvSpPr/>
          <p:nvPr/>
        </p:nvSpPr>
        <p:spPr>
          <a:xfrm>
            <a:off x="6639791" y="1161497"/>
            <a:ext cx="2531595" cy="878259"/>
          </a:xfrm>
          <a:prstGeom prst="rect">
            <a:avLst/>
          </a:prstGeom>
          <a:solidFill>
            <a:srgbClr val="148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MỤC LỤC</a:t>
            </a:r>
          </a:p>
        </p:txBody>
      </p:sp>
      <p:grpSp>
        <p:nvGrpSpPr>
          <p:cNvPr id="30" name="Group 29">
            <a:extLst>
              <a:ext uri="{FF2B5EF4-FFF2-40B4-BE49-F238E27FC236}">
                <a16:creationId xmlns:a16="http://schemas.microsoft.com/office/drawing/2014/main" id="{E4D04741-1095-47BF-ACB2-68E6EA89DAA4}"/>
              </a:ext>
            </a:extLst>
          </p:cNvPr>
          <p:cNvGrpSpPr/>
          <p:nvPr/>
        </p:nvGrpSpPr>
        <p:grpSpPr>
          <a:xfrm>
            <a:off x="5779920" y="2569129"/>
            <a:ext cx="1719742" cy="1719742"/>
            <a:chOff x="5201089" y="2569129"/>
            <a:chExt cx="1719742" cy="1719742"/>
          </a:xfrm>
        </p:grpSpPr>
        <p:sp>
          <p:nvSpPr>
            <p:cNvPr id="31" name="Oval 30">
              <a:extLst>
                <a:ext uri="{FF2B5EF4-FFF2-40B4-BE49-F238E27FC236}">
                  <a16:creationId xmlns:a16="http://schemas.microsoft.com/office/drawing/2014/main" id="{4ECC1E5D-F1C1-4B88-A3AE-45B97CCBDE64}"/>
                </a:ext>
              </a:extLst>
            </p:cNvPr>
            <p:cNvSpPr/>
            <p:nvPr/>
          </p:nvSpPr>
          <p:spPr>
            <a:xfrm>
              <a:off x="5201089" y="2569129"/>
              <a:ext cx="1719742" cy="1719742"/>
            </a:xfrm>
            <a:prstGeom prst="ellipse">
              <a:avLst/>
            </a:prstGeom>
            <a:solidFill>
              <a:schemeClr val="bg1">
                <a:lumMod val="95000"/>
              </a:schemeClr>
            </a:solidFill>
            <a:ln w="762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28C242E-B52D-4C25-840E-349DDB75F0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52974" y="2760457"/>
              <a:ext cx="1207990" cy="123246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2B01A658-6A83-475F-9E19-5AAFA8F92B59}"/>
              </a:ext>
            </a:extLst>
          </p:cNvPr>
          <p:cNvSpPr txBox="1"/>
          <p:nvPr/>
        </p:nvSpPr>
        <p:spPr>
          <a:xfrm>
            <a:off x="1064082" y="1685800"/>
            <a:ext cx="3262240" cy="584775"/>
          </a:xfrm>
          <a:prstGeom prst="rect">
            <a:avLst/>
          </a:prstGeom>
          <a:noFill/>
        </p:spPr>
        <p:txBody>
          <a:bodyPr wrap="none" rtlCol="0">
            <a:spAutoFit/>
          </a:bodyPr>
          <a:lstStyle/>
          <a:p>
            <a:r>
              <a:rPr lang="en-US" sz="3200" b="1">
                <a:solidFill>
                  <a:srgbClr val="4472C4"/>
                </a:solidFill>
              </a:rPr>
              <a:t>GIỚI THIỆU ĐỀ TÀI</a:t>
            </a:r>
          </a:p>
        </p:txBody>
      </p:sp>
      <p:cxnSp>
        <p:nvCxnSpPr>
          <p:cNvPr id="34" name="Straight Connector 33">
            <a:extLst>
              <a:ext uri="{FF2B5EF4-FFF2-40B4-BE49-F238E27FC236}">
                <a16:creationId xmlns:a16="http://schemas.microsoft.com/office/drawing/2014/main" id="{A3105599-25A4-421E-8C3A-4AA97D39BEDE}"/>
              </a:ext>
            </a:extLst>
          </p:cNvPr>
          <p:cNvCxnSpPr/>
          <p:nvPr/>
        </p:nvCxnSpPr>
        <p:spPr>
          <a:xfrm>
            <a:off x="653144" y="-90715"/>
            <a:ext cx="0" cy="70394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A549DD-DC3A-47FB-B830-47D4D5672B73}"/>
              </a:ext>
            </a:extLst>
          </p:cNvPr>
          <p:cNvSpPr txBox="1"/>
          <p:nvPr/>
        </p:nvSpPr>
        <p:spPr>
          <a:xfrm>
            <a:off x="1103990" y="2563089"/>
            <a:ext cx="4593770" cy="584775"/>
          </a:xfrm>
          <a:prstGeom prst="rect">
            <a:avLst/>
          </a:prstGeom>
          <a:noFill/>
        </p:spPr>
        <p:txBody>
          <a:bodyPr wrap="square">
            <a:spAutoFit/>
          </a:bodyPr>
          <a:lstStyle/>
          <a:p>
            <a:r>
              <a:rPr lang="en-US" sz="3200" b="1">
                <a:solidFill>
                  <a:srgbClr val="4472C4"/>
                </a:solidFill>
              </a:rPr>
              <a:t>THIẾT KẾ PHẦN CỨNG</a:t>
            </a:r>
          </a:p>
        </p:txBody>
      </p:sp>
      <p:sp>
        <p:nvSpPr>
          <p:cNvPr id="36" name="TextBox 35">
            <a:extLst>
              <a:ext uri="{FF2B5EF4-FFF2-40B4-BE49-F238E27FC236}">
                <a16:creationId xmlns:a16="http://schemas.microsoft.com/office/drawing/2014/main" id="{2B54EA38-F99D-4CA6-AB78-8B31C681B779}"/>
              </a:ext>
            </a:extLst>
          </p:cNvPr>
          <p:cNvSpPr txBox="1"/>
          <p:nvPr/>
        </p:nvSpPr>
        <p:spPr>
          <a:xfrm>
            <a:off x="1063423" y="3481847"/>
            <a:ext cx="4593770" cy="584775"/>
          </a:xfrm>
          <a:prstGeom prst="rect">
            <a:avLst/>
          </a:prstGeom>
          <a:noFill/>
        </p:spPr>
        <p:txBody>
          <a:bodyPr wrap="square">
            <a:spAutoFit/>
          </a:bodyPr>
          <a:lstStyle/>
          <a:p>
            <a:r>
              <a:rPr lang="en-US" sz="3200" b="1">
                <a:solidFill>
                  <a:srgbClr val="4472C4"/>
                </a:solidFill>
              </a:rPr>
              <a:t>THIẾT KẾ PHẦN MỀM</a:t>
            </a:r>
          </a:p>
        </p:txBody>
      </p:sp>
      <p:sp>
        <p:nvSpPr>
          <p:cNvPr id="38" name="TextBox 37">
            <a:extLst>
              <a:ext uri="{FF2B5EF4-FFF2-40B4-BE49-F238E27FC236}">
                <a16:creationId xmlns:a16="http://schemas.microsoft.com/office/drawing/2014/main" id="{1C415ACE-E4C6-4824-AD2A-B7C98244F29D}"/>
              </a:ext>
            </a:extLst>
          </p:cNvPr>
          <p:cNvSpPr txBox="1"/>
          <p:nvPr/>
        </p:nvSpPr>
        <p:spPr>
          <a:xfrm>
            <a:off x="1063423" y="5319363"/>
            <a:ext cx="4593770" cy="1077218"/>
          </a:xfrm>
          <a:prstGeom prst="rect">
            <a:avLst/>
          </a:prstGeom>
          <a:noFill/>
        </p:spPr>
        <p:txBody>
          <a:bodyPr wrap="square">
            <a:spAutoFit/>
          </a:bodyPr>
          <a:lstStyle/>
          <a:p>
            <a:r>
              <a:rPr lang="en-US" sz="3200" b="1">
                <a:solidFill>
                  <a:srgbClr val="4472C4"/>
                </a:solidFill>
              </a:rPr>
              <a:t>ĐÁNH GIÁ VÀ HƯỚNG PHÁT TRIỂN</a:t>
            </a:r>
          </a:p>
        </p:txBody>
      </p:sp>
      <p:sp>
        <p:nvSpPr>
          <p:cNvPr id="39" name="Oval 38">
            <a:extLst>
              <a:ext uri="{FF2B5EF4-FFF2-40B4-BE49-F238E27FC236}">
                <a16:creationId xmlns:a16="http://schemas.microsoft.com/office/drawing/2014/main" id="{BC942FCA-9A6B-4E3C-8188-FEE4B850A650}"/>
              </a:ext>
            </a:extLst>
          </p:cNvPr>
          <p:cNvSpPr/>
          <p:nvPr/>
        </p:nvSpPr>
        <p:spPr>
          <a:xfrm>
            <a:off x="359431" y="1690696"/>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2</a:t>
            </a:r>
          </a:p>
        </p:txBody>
      </p:sp>
      <p:sp>
        <p:nvSpPr>
          <p:cNvPr id="40" name="Oval 39">
            <a:extLst>
              <a:ext uri="{FF2B5EF4-FFF2-40B4-BE49-F238E27FC236}">
                <a16:creationId xmlns:a16="http://schemas.microsoft.com/office/drawing/2014/main" id="{036FC778-0B67-47C5-89C9-D17D2330EE39}"/>
              </a:ext>
            </a:extLst>
          </p:cNvPr>
          <p:cNvSpPr/>
          <p:nvPr/>
        </p:nvSpPr>
        <p:spPr>
          <a:xfrm>
            <a:off x="359431" y="2567985"/>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3</a:t>
            </a:r>
          </a:p>
        </p:txBody>
      </p:sp>
      <p:sp>
        <p:nvSpPr>
          <p:cNvPr id="41" name="Oval 40">
            <a:extLst>
              <a:ext uri="{FF2B5EF4-FFF2-40B4-BE49-F238E27FC236}">
                <a16:creationId xmlns:a16="http://schemas.microsoft.com/office/drawing/2014/main" id="{82B28F1E-BBB9-4831-B472-98F5C022383B}"/>
              </a:ext>
            </a:extLst>
          </p:cNvPr>
          <p:cNvSpPr/>
          <p:nvPr/>
        </p:nvSpPr>
        <p:spPr>
          <a:xfrm>
            <a:off x="359431" y="3481847"/>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4</a:t>
            </a:r>
          </a:p>
        </p:txBody>
      </p:sp>
      <p:sp>
        <p:nvSpPr>
          <p:cNvPr id="42" name="Oval 41">
            <a:extLst>
              <a:ext uri="{FF2B5EF4-FFF2-40B4-BE49-F238E27FC236}">
                <a16:creationId xmlns:a16="http://schemas.microsoft.com/office/drawing/2014/main" id="{CCBB7903-707E-49C9-A08E-85D0AB80D683}"/>
              </a:ext>
            </a:extLst>
          </p:cNvPr>
          <p:cNvSpPr/>
          <p:nvPr/>
        </p:nvSpPr>
        <p:spPr>
          <a:xfrm>
            <a:off x="359431" y="4395709"/>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5</a:t>
            </a:r>
          </a:p>
        </p:txBody>
      </p:sp>
      <p:sp>
        <p:nvSpPr>
          <p:cNvPr id="43" name="Oval 42">
            <a:extLst>
              <a:ext uri="{FF2B5EF4-FFF2-40B4-BE49-F238E27FC236}">
                <a16:creationId xmlns:a16="http://schemas.microsoft.com/office/drawing/2014/main" id="{62F0B8A5-D4AB-485F-806C-BA9EA19F4819}"/>
              </a:ext>
            </a:extLst>
          </p:cNvPr>
          <p:cNvSpPr/>
          <p:nvPr/>
        </p:nvSpPr>
        <p:spPr>
          <a:xfrm>
            <a:off x="359431" y="5309571"/>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6</a:t>
            </a:r>
          </a:p>
        </p:txBody>
      </p:sp>
      <p:sp>
        <p:nvSpPr>
          <p:cNvPr id="44" name="TextBox 43">
            <a:extLst>
              <a:ext uri="{FF2B5EF4-FFF2-40B4-BE49-F238E27FC236}">
                <a16:creationId xmlns:a16="http://schemas.microsoft.com/office/drawing/2014/main" id="{128555D5-EFBA-4D84-9363-25E5AF5C6E54}"/>
              </a:ext>
            </a:extLst>
          </p:cNvPr>
          <p:cNvSpPr txBox="1"/>
          <p:nvPr/>
        </p:nvSpPr>
        <p:spPr>
          <a:xfrm>
            <a:off x="1103990" y="787777"/>
            <a:ext cx="2337884" cy="584775"/>
          </a:xfrm>
          <a:prstGeom prst="rect">
            <a:avLst/>
          </a:prstGeom>
          <a:noFill/>
        </p:spPr>
        <p:txBody>
          <a:bodyPr wrap="none" rtlCol="0">
            <a:spAutoFit/>
          </a:bodyPr>
          <a:lstStyle/>
          <a:p>
            <a:r>
              <a:rPr lang="en-US" sz="3200" b="1">
                <a:solidFill>
                  <a:srgbClr val="4472C4"/>
                </a:solidFill>
              </a:rPr>
              <a:t>TỔNG QUAN</a:t>
            </a:r>
          </a:p>
        </p:txBody>
      </p:sp>
      <p:sp>
        <p:nvSpPr>
          <p:cNvPr id="45" name="Oval 44">
            <a:extLst>
              <a:ext uri="{FF2B5EF4-FFF2-40B4-BE49-F238E27FC236}">
                <a16:creationId xmlns:a16="http://schemas.microsoft.com/office/drawing/2014/main" id="{C7676596-1362-4397-9AD0-13ADBA7A670E}"/>
              </a:ext>
            </a:extLst>
          </p:cNvPr>
          <p:cNvSpPr/>
          <p:nvPr/>
        </p:nvSpPr>
        <p:spPr>
          <a:xfrm>
            <a:off x="359430" y="790224"/>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p>
        </p:txBody>
      </p:sp>
      <p:sp>
        <p:nvSpPr>
          <p:cNvPr id="22" name="TextBox 21">
            <a:extLst>
              <a:ext uri="{FF2B5EF4-FFF2-40B4-BE49-F238E27FC236}">
                <a16:creationId xmlns:a16="http://schemas.microsoft.com/office/drawing/2014/main" id="{411C1B6D-F12B-4A2C-B3BC-95934760F039}"/>
              </a:ext>
            </a:extLst>
          </p:cNvPr>
          <p:cNvSpPr txBox="1"/>
          <p:nvPr/>
        </p:nvSpPr>
        <p:spPr>
          <a:xfrm>
            <a:off x="1068172" y="4400605"/>
            <a:ext cx="4593770" cy="584775"/>
          </a:xfrm>
          <a:prstGeom prst="rect">
            <a:avLst/>
          </a:prstGeom>
          <a:noFill/>
        </p:spPr>
        <p:txBody>
          <a:bodyPr wrap="square">
            <a:spAutoFit/>
          </a:bodyPr>
          <a:lstStyle/>
          <a:p>
            <a:r>
              <a:rPr lang="en-US" sz="3200" b="1">
                <a:solidFill>
                  <a:srgbClr val="4472C4"/>
                </a:solidFill>
              </a:rPr>
              <a:t>KIỂM TRA SẢN PHẨM</a:t>
            </a:r>
          </a:p>
        </p:txBody>
      </p:sp>
    </p:spTree>
    <p:extLst>
      <p:ext uri="{BB962C8B-B14F-4D97-AF65-F5344CB8AC3E}">
        <p14:creationId xmlns:p14="http://schemas.microsoft.com/office/powerpoint/2010/main" val="232740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6">
                                            <p:txEl>
                                              <p:pRg st="0" end="0"/>
                                            </p:txEl>
                                          </p:spTgt>
                                        </p:tgtEl>
                                        <p:attrNameLst>
                                          <p:attrName>style.color</p:attrName>
                                        </p:attrNameLst>
                                      </p:cBhvr>
                                      <p:to>
                                        <a:schemeClr val="accent2"/>
                                      </p:to>
                                    </p:animClr>
                                    <p:animClr clrSpc="rgb" dir="cw">
                                      <p:cBhvr>
                                        <p:cTn id="7" dur="500" fill="hold"/>
                                        <p:tgtEl>
                                          <p:spTgt spid="36">
                                            <p:txEl>
                                              <p:pRg st="0" end="0"/>
                                            </p:txEl>
                                          </p:spTgt>
                                        </p:tgtEl>
                                        <p:attrNameLst>
                                          <p:attrName>fillcolor</p:attrName>
                                        </p:attrNameLst>
                                      </p:cBhvr>
                                      <p:to>
                                        <a:schemeClr val="accent2"/>
                                      </p:to>
                                    </p:animClr>
                                    <p:set>
                                      <p:cBhvr>
                                        <p:cTn id="8" dur="500" fill="hold"/>
                                        <p:tgtEl>
                                          <p:spTgt spid="36">
                                            <p:txEl>
                                              <p:pRg st="0" end="0"/>
                                            </p:txEl>
                                          </p:spTgt>
                                        </p:tgtEl>
                                        <p:attrNameLst>
                                          <p:attrName>fill.type</p:attrName>
                                        </p:attrNameLst>
                                      </p:cBhvr>
                                      <p:to>
                                        <p:strVal val="solid"/>
                                      </p:to>
                                    </p:set>
                                    <p:set>
                                      <p:cBhvr>
                                        <p:cTn id="9" dur="500" fill="hold"/>
                                        <p:tgtEl>
                                          <p:spTgt spid="36">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C21CEDF6-6B3F-4439-8D54-07EEED434E57}"/>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5" name="Rectangle 4">
            <a:extLst>
              <a:ext uri="{FF2B5EF4-FFF2-40B4-BE49-F238E27FC236}">
                <a16:creationId xmlns:a16="http://schemas.microsoft.com/office/drawing/2014/main" id="{C9B6A46D-3842-4C8A-AD7B-C78659CB7B0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F795B853-CA20-460F-91BD-C6E96771705B}"/>
              </a:ext>
            </a:extLst>
          </p:cNvPr>
          <p:cNvSpPr/>
          <p:nvPr/>
        </p:nvSpPr>
        <p:spPr>
          <a:xfrm>
            <a:off x="3849679" y="4771822"/>
            <a:ext cx="4864094" cy="1261884"/>
          </a:xfrm>
          <a:prstGeom prst="rect">
            <a:avLst/>
          </a:prstGeom>
        </p:spPr>
        <p:txBody>
          <a:bodyPr wrap="square">
            <a:spAutoFit/>
          </a:bodyPr>
          <a:lstStyle/>
          <a:p>
            <a:r>
              <a:rPr lang="en-US" sz="2000" b="1">
                <a:solidFill>
                  <a:srgbClr val="7030A0"/>
                </a:solidFill>
              </a:rPr>
              <a:t>MQTT</a:t>
            </a:r>
          </a:p>
          <a:p>
            <a:pPr algn="just"/>
            <a:r>
              <a:rPr lang="vi-VN" sz="1400">
                <a:latin typeface="Arial (Body)"/>
              </a:rPr>
              <a:t>là một </a:t>
            </a:r>
            <a:r>
              <a:rPr lang="en-US" sz="1400" err="1">
                <a:latin typeface="Arial (Body)"/>
              </a:rPr>
              <a:t>giao</a:t>
            </a:r>
            <a:r>
              <a:rPr lang="en-US" sz="1400">
                <a:latin typeface="Arial (Body)"/>
              </a:rPr>
              <a:t> </a:t>
            </a:r>
            <a:r>
              <a:rPr lang="en-US" sz="1400" err="1">
                <a:latin typeface="Arial (Body)"/>
              </a:rPr>
              <a:t>thức</a:t>
            </a:r>
            <a:r>
              <a:rPr lang="en-US" sz="1400">
                <a:latin typeface="Arial (Body)"/>
              </a:rPr>
              <a:t> </a:t>
            </a:r>
            <a:r>
              <a:rPr lang="en-US" sz="1400" err="1">
                <a:latin typeface="Arial (Body)"/>
              </a:rPr>
              <a:t>truyền</a:t>
            </a:r>
            <a:r>
              <a:rPr lang="en-US" sz="1400">
                <a:latin typeface="Arial (Body)"/>
              </a:rPr>
              <a:t> </a:t>
            </a:r>
            <a:r>
              <a:rPr lang="en-US" sz="1400" err="1">
                <a:latin typeface="Arial (Body)"/>
              </a:rPr>
              <a:t>thông</a:t>
            </a:r>
            <a:r>
              <a:rPr lang="en-US" sz="1400">
                <a:latin typeface="Arial (Body)"/>
              </a:rPr>
              <a:t> </a:t>
            </a:r>
            <a:r>
              <a:rPr lang="en-US" sz="1400" err="1">
                <a:latin typeface="Arial (Body)"/>
              </a:rPr>
              <a:t>điệp</a:t>
            </a:r>
            <a:r>
              <a:rPr lang="en-US" sz="1400">
                <a:latin typeface="Arial (Body)"/>
              </a:rPr>
              <a:t> </a:t>
            </a:r>
            <a:r>
              <a:rPr lang="en-US" sz="1400" err="1">
                <a:latin typeface="Arial (Body)"/>
              </a:rPr>
              <a:t>theo</a:t>
            </a:r>
            <a:r>
              <a:rPr lang="en-US" sz="1400">
                <a:latin typeface="Arial (Body)"/>
              </a:rPr>
              <a:t> </a:t>
            </a:r>
            <a:r>
              <a:rPr lang="en-US" sz="1400" err="1">
                <a:latin typeface="Arial (Body)"/>
              </a:rPr>
              <a:t>mô</a:t>
            </a:r>
            <a:r>
              <a:rPr lang="en-US" sz="1400">
                <a:latin typeface="Arial (Body)"/>
              </a:rPr>
              <a:t> </a:t>
            </a:r>
            <a:r>
              <a:rPr lang="en-US" sz="1400" err="1">
                <a:latin typeface="Arial (Body)"/>
              </a:rPr>
              <a:t>hình</a:t>
            </a:r>
            <a:r>
              <a:rPr lang="en-US" sz="1400">
                <a:latin typeface="Arial (Body)"/>
              </a:rPr>
              <a:t> publish/subscribe, </a:t>
            </a:r>
            <a:r>
              <a:rPr lang="en-US" sz="1400" err="1">
                <a:latin typeface="Arial (Body)"/>
              </a:rPr>
              <a:t>được</a:t>
            </a:r>
            <a:r>
              <a:rPr lang="en-US" sz="1400">
                <a:latin typeface="Arial (Body)"/>
              </a:rPr>
              <a:t> sử </a:t>
            </a:r>
            <a:r>
              <a:rPr lang="en-US" sz="1400" err="1">
                <a:latin typeface="Arial (Body)"/>
              </a:rPr>
              <a:t>dụng</a:t>
            </a:r>
            <a:r>
              <a:rPr lang="en-US" sz="1400">
                <a:latin typeface="Arial (Body)"/>
              </a:rPr>
              <a:t> </a:t>
            </a:r>
            <a:r>
              <a:rPr lang="en-US" sz="1400" err="1">
                <a:latin typeface="Arial (Body)"/>
              </a:rPr>
              <a:t>cho</a:t>
            </a:r>
            <a:r>
              <a:rPr lang="en-US" sz="1400">
                <a:latin typeface="Arial (Body)"/>
              </a:rPr>
              <a:t> các thiết </a:t>
            </a:r>
            <a:r>
              <a:rPr lang="en-US" sz="1400" err="1">
                <a:latin typeface="Arial (Body)"/>
              </a:rPr>
              <a:t>bị</a:t>
            </a:r>
            <a:r>
              <a:rPr lang="en-US" sz="1400">
                <a:latin typeface="Arial (Body)"/>
              </a:rPr>
              <a:t> IoT </a:t>
            </a:r>
            <a:r>
              <a:rPr lang="en-US" sz="1400" err="1">
                <a:latin typeface="Arial (Body)"/>
              </a:rPr>
              <a:t>với</a:t>
            </a:r>
            <a:r>
              <a:rPr lang="en-US" sz="1400">
                <a:latin typeface="Arial (Body)"/>
              </a:rPr>
              <a:t> </a:t>
            </a:r>
            <a:r>
              <a:rPr lang="en-US" sz="1400" err="1">
                <a:latin typeface="Arial (Body)"/>
              </a:rPr>
              <a:t>băng</a:t>
            </a:r>
            <a:r>
              <a:rPr lang="en-US" sz="1400">
                <a:latin typeface="Arial (Body)"/>
              </a:rPr>
              <a:t> </a:t>
            </a:r>
            <a:r>
              <a:rPr lang="en-US" sz="1400" err="1">
                <a:latin typeface="Arial (Body)"/>
              </a:rPr>
              <a:t>thông</a:t>
            </a:r>
            <a:r>
              <a:rPr lang="en-US" sz="1400">
                <a:latin typeface="Arial (Body)"/>
              </a:rPr>
              <a:t> </a:t>
            </a:r>
            <a:r>
              <a:rPr lang="en-US" sz="1400" err="1">
                <a:latin typeface="Arial (Body)"/>
              </a:rPr>
              <a:t>thấp</a:t>
            </a:r>
            <a:r>
              <a:rPr lang="en-US" sz="1400">
                <a:latin typeface="Arial (Body)"/>
              </a:rPr>
              <a:t>, </a:t>
            </a:r>
            <a:r>
              <a:rPr lang="en-US" sz="1400" err="1">
                <a:latin typeface="Arial (Body)"/>
              </a:rPr>
              <a:t>độ</a:t>
            </a:r>
            <a:r>
              <a:rPr lang="en-US" sz="1400">
                <a:latin typeface="Arial (Body)"/>
              </a:rPr>
              <a:t> tin </a:t>
            </a:r>
            <a:r>
              <a:rPr lang="en-US" sz="1400" err="1">
                <a:latin typeface="Arial (Body)"/>
              </a:rPr>
              <a:t>cậy</a:t>
            </a:r>
            <a:r>
              <a:rPr lang="en-US" sz="1400">
                <a:latin typeface="Arial (Body)"/>
              </a:rPr>
              <a:t> </a:t>
            </a:r>
            <a:r>
              <a:rPr lang="en-US" sz="1400" err="1">
                <a:latin typeface="Arial (Body)"/>
              </a:rPr>
              <a:t>cao</a:t>
            </a:r>
            <a:r>
              <a:rPr lang="en-US" sz="1400">
                <a:latin typeface="Arial (Body)"/>
              </a:rPr>
              <a:t> </a:t>
            </a:r>
            <a:r>
              <a:rPr lang="en-US" sz="1400" err="1">
                <a:latin typeface="Arial (Body)"/>
              </a:rPr>
              <a:t>và</a:t>
            </a:r>
            <a:r>
              <a:rPr lang="en-US" sz="1400">
                <a:latin typeface="Arial (Body)"/>
              </a:rPr>
              <a:t> </a:t>
            </a:r>
            <a:r>
              <a:rPr lang="en-US" sz="1400" err="1">
                <a:latin typeface="Arial (Body)"/>
              </a:rPr>
              <a:t>khả</a:t>
            </a:r>
            <a:r>
              <a:rPr lang="en-US" sz="1400">
                <a:latin typeface="Arial (Body)"/>
              </a:rPr>
              <a:t> </a:t>
            </a:r>
            <a:r>
              <a:rPr lang="en-US" sz="1400" err="1">
                <a:latin typeface="Arial (Body)"/>
              </a:rPr>
              <a:t>năng</a:t>
            </a:r>
            <a:r>
              <a:rPr lang="en-US" sz="1400">
                <a:latin typeface="Arial (Body)"/>
              </a:rPr>
              <a:t> </a:t>
            </a:r>
            <a:r>
              <a:rPr lang="en-US" sz="1400" err="1">
                <a:latin typeface="Arial (Body)"/>
              </a:rPr>
              <a:t>được</a:t>
            </a:r>
            <a:r>
              <a:rPr lang="en-US" sz="1400">
                <a:latin typeface="Arial (Body)"/>
              </a:rPr>
              <a:t> sử </a:t>
            </a:r>
            <a:r>
              <a:rPr lang="en-US" sz="1400" err="1">
                <a:latin typeface="Arial (Body)"/>
              </a:rPr>
              <a:t>dụng</a:t>
            </a:r>
            <a:r>
              <a:rPr lang="en-US" sz="1400">
                <a:latin typeface="Arial (Body)"/>
              </a:rPr>
              <a:t> </a:t>
            </a:r>
            <a:r>
              <a:rPr lang="en-US" sz="1400" err="1">
                <a:latin typeface="Arial (Body)"/>
              </a:rPr>
              <a:t>trong</a:t>
            </a:r>
            <a:r>
              <a:rPr lang="en-US" sz="1400">
                <a:latin typeface="Arial (Body)"/>
              </a:rPr>
              <a:t> </a:t>
            </a:r>
            <a:r>
              <a:rPr lang="en-US" sz="1400" err="1">
                <a:latin typeface="Arial (Body)"/>
              </a:rPr>
              <a:t>mạng</a:t>
            </a:r>
            <a:r>
              <a:rPr lang="en-US" sz="1400">
                <a:latin typeface="Arial (Body)"/>
              </a:rPr>
              <a:t> </a:t>
            </a:r>
            <a:r>
              <a:rPr lang="en-US" sz="1400" err="1">
                <a:latin typeface="Arial (Body)"/>
              </a:rPr>
              <a:t>lưới</a:t>
            </a:r>
            <a:r>
              <a:rPr lang="en-US" sz="1400">
                <a:latin typeface="Arial (Body)"/>
              </a:rPr>
              <a:t> </a:t>
            </a:r>
            <a:r>
              <a:rPr lang="en-US" sz="1400" err="1">
                <a:latin typeface="Arial (Body)"/>
              </a:rPr>
              <a:t>không</a:t>
            </a:r>
            <a:r>
              <a:rPr lang="en-US" sz="1400">
                <a:latin typeface="Arial (Body)"/>
              </a:rPr>
              <a:t> </a:t>
            </a:r>
            <a:r>
              <a:rPr lang="en-US" sz="1400" err="1">
                <a:latin typeface="Arial (Body)"/>
              </a:rPr>
              <a:t>ổn</a:t>
            </a:r>
            <a:r>
              <a:rPr lang="en-US" sz="1400">
                <a:latin typeface="Arial (Body)"/>
              </a:rPr>
              <a:t> </a:t>
            </a:r>
            <a:r>
              <a:rPr lang="en-US" sz="1400" err="1">
                <a:latin typeface="Arial (Body)"/>
              </a:rPr>
              <a:t>định</a:t>
            </a:r>
            <a:endParaRPr lang="en-US" sz="1400">
              <a:latin typeface="Arial (Body)"/>
            </a:endParaRPr>
          </a:p>
        </p:txBody>
      </p:sp>
      <p:sp>
        <p:nvSpPr>
          <p:cNvPr id="10" name="Rectangle 9">
            <a:extLst>
              <a:ext uri="{FF2B5EF4-FFF2-40B4-BE49-F238E27FC236}">
                <a16:creationId xmlns:a16="http://schemas.microsoft.com/office/drawing/2014/main" id="{38D2C43C-61F5-43A3-93C3-6B88FF406632}"/>
              </a:ext>
            </a:extLst>
          </p:cNvPr>
          <p:cNvSpPr/>
          <p:nvPr/>
        </p:nvSpPr>
        <p:spPr>
          <a:xfrm>
            <a:off x="3849679" y="3102194"/>
            <a:ext cx="4864094" cy="1785104"/>
          </a:xfrm>
          <a:prstGeom prst="rect">
            <a:avLst/>
          </a:prstGeom>
        </p:spPr>
        <p:txBody>
          <a:bodyPr wrap="square">
            <a:spAutoFit/>
          </a:bodyPr>
          <a:lstStyle/>
          <a:p>
            <a:r>
              <a:rPr lang="en-US" sz="2000" b="1">
                <a:solidFill>
                  <a:srgbClr val="4472C4"/>
                </a:solidFill>
                <a:latin typeface="Arial (Body)"/>
              </a:rPr>
              <a:t>Modbus</a:t>
            </a:r>
          </a:p>
          <a:p>
            <a:pPr algn="just"/>
            <a:r>
              <a:rPr lang="en-US" sz="1400" err="1">
                <a:latin typeface="Arial (Body)"/>
              </a:rPr>
              <a:t>là</a:t>
            </a:r>
            <a:r>
              <a:rPr lang="en-US" sz="1400">
                <a:latin typeface="Arial (Body)"/>
              </a:rPr>
              <a:t> </a:t>
            </a:r>
            <a:r>
              <a:rPr lang="en-US" sz="1400" err="1">
                <a:latin typeface="Arial (Body)"/>
              </a:rPr>
              <a:t>một</a:t>
            </a:r>
            <a:r>
              <a:rPr lang="en-US" sz="1400">
                <a:latin typeface="Arial (Body)"/>
              </a:rPr>
              <a:t> </a:t>
            </a:r>
            <a:r>
              <a:rPr lang="en-US" sz="1400" err="1">
                <a:latin typeface="Arial (Body)"/>
              </a:rPr>
              <a:t>chuẩn</a:t>
            </a:r>
            <a:r>
              <a:rPr lang="en-US" sz="1400">
                <a:latin typeface="Arial (Body)"/>
              </a:rPr>
              <a:t> </a:t>
            </a:r>
            <a:r>
              <a:rPr lang="en-US" sz="1400" err="1">
                <a:latin typeface="Arial (Body)"/>
              </a:rPr>
              <a:t>giao</a:t>
            </a:r>
            <a:r>
              <a:rPr lang="en-US" sz="1400">
                <a:latin typeface="Arial (Body)"/>
              </a:rPr>
              <a:t> </a:t>
            </a:r>
            <a:r>
              <a:rPr lang="en-US" sz="1400" err="1">
                <a:latin typeface="Arial (Body)"/>
              </a:rPr>
              <a:t>tiếp</a:t>
            </a:r>
            <a:r>
              <a:rPr lang="en-US" sz="1400">
                <a:latin typeface="Arial (Body)"/>
              </a:rPr>
              <a:t> </a:t>
            </a:r>
            <a:r>
              <a:rPr lang="en-US" sz="1400" err="1">
                <a:latin typeface="Arial (Body)"/>
              </a:rPr>
              <a:t>theo</a:t>
            </a:r>
            <a:r>
              <a:rPr lang="en-US" sz="1400">
                <a:latin typeface="Arial (Body)"/>
              </a:rPr>
              <a:t> </a:t>
            </a:r>
            <a:r>
              <a:rPr lang="en-US" sz="1400" err="1">
                <a:latin typeface="Arial (Body)"/>
              </a:rPr>
              <a:t>mô</a:t>
            </a:r>
            <a:r>
              <a:rPr lang="en-US" sz="1400">
                <a:latin typeface="Arial (Body)"/>
              </a:rPr>
              <a:t> </a:t>
            </a:r>
            <a:r>
              <a:rPr lang="en-US" sz="1400" err="1">
                <a:latin typeface="Arial (Body)"/>
              </a:rPr>
              <a:t>hình</a:t>
            </a:r>
            <a:r>
              <a:rPr lang="en-US" sz="1400">
                <a:latin typeface="Arial (Body)"/>
              </a:rPr>
              <a:t> Master/Slave (Client/Server), </a:t>
            </a:r>
            <a:r>
              <a:rPr lang="en-US" sz="1400" err="1">
                <a:latin typeface="Arial (Body)"/>
              </a:rPr>
              <a:t>được</a:t>
            </a:r>
            <a:r>
              <a:rPr lang="en-US" sz="1400">
                <a:latin typeface="Arial (Body)"/>
              </a:rPr>
              <a:t> </a:t>
            </a:r>
            <a:r>
              <a:rPr lang="en-US" sz="1400" err="1">
                <a:latin typeface="Arial (Body)"/>
              </a:rPr>
              <a:t>phát</a:t>
            </a:r>
            <a:r>
              <a:rPr lang="en-US" sz="1400">
                <a:latin typeface="Arial (Body)"/>
              </a:rPr>
              <a:t> triển </a:t>
            </a:r>
            <a:r>
              <a:rPr lang="en-US" sz="1400" err="1">
                <a:latin typeface="Arial (Body)"/>
              </a:rPr>
              <a:t>cho</a:t>
            </a:r>
            <a:r>
              <a:rPr lang="en-US" sz="1400">
                <a:latin typeface="Arial (Body)"/>
              </a:rPr>
              <a:t> các </a:t>
            </a:r>
            <a:r>
              <a:rPr lang="en-US" sz="1400" err="1">
                <a:latin typeface="Arial (Body)"/>
              </a:rPr>
              <a:t>ứng</a:t>
            </a:r>
            <a:r>
              <a:rPr lang="en-US" sz="1400">
                <a:latin typeface="Arial (Body)"/>
              </a:rPr>
              <a:t> </a:t>
            </a:r>
            <a:r>
              <a:rPr lang="en-US" sz="1400" err="1">
                <a:latin typeface="Arial (Body)"/>
              </a:rPr>
              <a:t>dụng</a:t>
            </a:r>
            <a:r>
              <a:rPr lang="en-US" sz="1400">
                <a:latin typeface="Arial (Body)"/>
              </a:rPr>
              <a:t> </a:t>
            </a:r>
            <a:r>
              <a:rPr lang="en-US" sz="1400" err="1">
                <a:latin typeface="Arial (Body)"/>
              </a:rPr>
              <a:t>trong</a:t>
            </a:r>
            <a:r>
              <a:rPr lang="en-US" sz="1400">
                <a:latin typeface="Arial (Body)"/>
              </a:rPr>
              <a:t> công </a:t>
            </a:r>
            <a:r>
              <a:rPr lang="en-US" sz="1400" err="1">
                <a:latin typeface="Arial (Body)"/>
              </a:rPr>
              <a:t>nghiệp</a:t>
            </a:r>
            <a:r>
              <a:rPr lang="en-US" sz="1400">
                <a:latin typeface="Arial (Body)"/>
              </a:rPr>
              <a:t>, </a:t>
            </a:r>
            <a:r>
              <a:rPr lang="en-US" sz="1400" err="1">
                <a:latin typeface="Arial (Body)"/>
              </a:rPr>
              <a:t>với</a:t>
            </a:r>
            <a:r>
              <a:rPr lang="en-US" sz="1400">
                <a:latin typeface="Arial (Body)"/>
              </a:rPr>
              <a:t> </a:t>
            </a:r>
            <a:r>
              <a:rPr lang="en-US" sz="1400" err="1">
                <a:latin typeface="Arial (Body)"/>
              </a:rPr>
              <a:t>ưu</a:t>
            </a:r>
            <a:r>
              <a:rPr lang="en-US" sz="1400">
                <a:latin typeface="Arial (Body)"/>
              </a:rPr>
              <a:t> </a:t>
            </a:r>
            <a:r>
              <a:rPr lang="en-US" sz="1400" err="1">
                <a:latin typeface="Arial (Body)"/>
              </a:rPr>
              <a:t>điểm</a:t>
            </a:r>
            <a:r>
              <a:rPr lang="en-US" sz="1400">
                <a:latin typeface="Arial (Body)"/>
              </a:rPr>
              <a:t> </a:t>
            </a:r>
            <a:r>
              <a:rPr lang="en-US" sz="1400" err="1">
                <a:latin typeface="Arial (Body)"/>
              </a:rPr>
              <a:t>là</a:t>
            </a:r>
            <a:r>
              <a:rPr lang="en-US" sz="1400">
                <a:latin typeface="Arial (Body)"/>
              </a:rPr>
              <a:t> </a:t>
            </a:r>
            <a:r>
              <a:rPr lang="en-US" sz="1400" err="1">
                <a:latin typeface="Arial (Body)"/>
              </a:rPr>
              <a:t>dễ</a:t>
            </a:r>
            <a:r>
              <a:rPr lang="en-US" sz="1400">
                <a:latin typeface="Arial (Body)"/>
              </a:rPr>
              <a:t> triển </a:t>
            </a:r>
            <a:r>
              <a:rPr lang="en-US" sz="1400" err="1">
                <a:latin typeface="Arial (Body)"/>
              </a:rPr>
              <a:t>khai</a:t>
            </a:r>
            <a:r>
              <a:rPr lang="en-US" sz="1400">
                <a:latin typeface="Arial (Body)"/>
              </a:rPr>
              <a:t> </a:t>
            </a:r>
            <a:r>
              <a:rPr lang="en-US" sz="1400" err="1">
                <a:latin typeface="Arial (Body)"/>
              </a:rPr>
              <a:t>và</a:t>
            </a:r>
            <a:r>
              <a:rPr lang="en-US" sz="1400">
                <a:latin typeface="Arial (Body)"/>
              </a:rPr>
              <a:t> bảo </a:t>
            </a:r>
            <a:r>
              <a:rPr lang="en-US" sz="1400" err="1">
                <a:latin typeface="Arial (Body)"/>
              </a:rPr>
              <a:t>trì</a:t>
            </a:r>
            <a:r>
              <a:rPr lang="en-US" sz="1400">
                <a:latin typeface="Arial (Body)"/>
              </a:rPr>
              <a:t>, </a:t>
            </a:r>
            <a:r>
              <a:rPr lang="en-US" sz="1400" err="1">
                <a:latin typeface="Arial (Body)"/>
              </a:rPr>
              <a:t>cho</a:t>
            </a:r>
            <a:r>
              <a:rPr lang="en-US" sz="1400">
                <a:latin typeface="Arial (Body)"/>
              </a:rPr>
              <a:t> </a:t>
            </a:r>
            <a:r>
              <a:rPr lang="en-US" sz="1400" err="1">
                <a:latin typeface="Arial (Body)"/>
              </a:rPr>
              <a:t>phép</a:t>
            </a:r>
            <a:r>
              <a:rPr lang="en-US" sz="1400">
                <a:latin typeface="Arial (Body)"/>
              </a:rPr>
              <a:t> </a:t>
            </a:r>
            <a:r>
              <a:rPr lang="en-US" sz="1400" err="1">
                <a:latin typeface="Arial (Body)"/>
              </a:rPr>
              <a:t>liên</a:t>
            </a:r>
            <a:r>
              <a:rPr lang="en-US" sz="1400">
                <a:latin typeface="Arial (Body)"/>
              </a:rPr>
              <a:t> </a:t>
            </a:r>
            <a:r>
              <a:rPr lang="en-US" sz="1400" err="1">
                <a:latin typeface="Arial (Body)"/>
              </a:rPr>
              <a:t>lạc</a:t>
            </a:r>
            <a:r>
              <a:rPr lang="en-US" sz="1400">
                <a:latin typeface="Arial (Body)"/>
              </a:rPr>
              <a:t> </a:t>
            </a:r>
            <a:r>
              <a:rPr lang="en-US" sz="1400" err="1">
                <a:latin typeface="Arial (Body)"/>
              </a:rPr>
              <a:t>giữa</a:t>
            </a:r>
            <a:r>
              <a:rPr lang="en-US" sz="1400">
                <a:latin typeface="Arial (Body)"/>
              </a:rPr>
              <a:t> </a:t>
            </a:r>
            <a:r>
              <a:rPr lang="en-US" sz="1400" err="1">
                <a:latin typeface="Arial (Body)"/>
              </a:rPr>
              <a:t>nhiều</a:t>
            </a:r>
            <a:r>
              <a:rPr lang="en-US" sz="1400">
                <a:latin typeface="Arial (Body)"/>
              </a:rPr>
              <a:t> thiết </a:t>
            </a:r>
            <a:r>
              <a:rPr lang="en-US" sz="1400" err="1">
                <a:latin typeface="Arial (Body)"/>
              </a:rPr>
              <a:t>bị</a:t>
            </a:r>
            <a:r>
              <a:rPr lang="en-US" sz="1400">
                <a:latin typeface="Arial (Body)"/>
              </a:rPr>
              <a:t> </a:t>
            </a:r>
            <a:r>
              <a:rPr lang="en-US" sz="1400" err="1">
                <a:latin typeface="Arial (Body)"/>
              </a:rPr>
              <a:t>cùng</a:t>
            </a:r>
            <a:r>
              <a:rPr lang="en-US" sz="1400">
                <a:latin typeface="Arial (Body)"/>
              </a:rPr>
              <a:t> </a:t>
            </a:r>
            <a:r>
              <a:rPr lang="en-US" sz="1400" err="1">
                <a:latin typeface="Arial (Body)"/>
              </a:rPr>
              <a:t>lúc</a:t>
            </a:r>
            <a:r>
              <a:rPr lang="en-US" sz="1400">
                <a:latin typeface="Arial (Body)"/>
              </a:rPr>
              <a:t> </a:t>
            </a:r>
            <a:r>
              <a:rPr lang="en-US" sz="1400" err="1">
                <a:latin typeface="Arial (Body)"/>
              </a:rPr>
              <a:t>được</a:t>
            </a:r>
            <a:r>
              <a:rPr lang="en-US" sz="1400">
                <a:latin typeface="Arial (Body)"/>
              </a:rPr>
              <a:t> </a:t>
            </a:r>
            <a:r>
              <a:rPr lang="en-US" sz="1400" err="1">
                <a:latin typeface="Arial (Body)"/>
              </a:rPr>
              <a:t>kết</a:t>
            </a:r>
            <a:r>
              <a:rPr lang="en-US" sz="1400">
                <a:latin typeface="Arial (Body)"/>
              </a:rPr>
              <a:t> </a:t>
            </a:r>
            <a:r>
              <a:rPr lang="en-US" sz="1400" err="1">
                <a:latin typeface="Arial (Body)"/>
              </a:rPr>
              <a:t>nối</a:t>
            </a:r>
            <a:r>
              <a:rPr lang="en-US" sz="1400">
                <a:latin typeface="Arial (Body)"/>
              </a:rPr>
              <a:t> </a:t>
            </a:r>
            <a:r>
              <a:rPr lang="en-US" sz="1400" err="1">
                <a:latin typeface="Arial (Body)"/>
              </a:rPr>
              <a:t>một</a:t>
            </a:r>
            <a:r>
              <a:rPr lang="en-US" sz="1400">
                <a:latin typeface="Arial (Body)"/>
              </a:rPr>
              <a:t> </a:t>
            </a:r>
            <a:r>
              <a:rPr lang="en-US" sz="1400" err="1">
                <a:latin typeface="Arial (Body)"/>
              </a:rPr>
              <a:t>mạng</a:t>
            </a:r>
            <a:endParaRPr lang="en-US" sz="1400">
              <a:latin typeface="Arial (Body)"/>
            </a:endParaRPr>
          </a:p>
          <a:p>
            <a:endParaRPr lang="en-US" sz="2000" b="1">
              <a:solidFill>
                <a:srgbClr val="4472C4"/>
              </a:solidFill>
            </a:endParaRPr>
          </a:p>
        </p:txBody>
      </p:sp>
      <p:sp>
        <p:nvSpPr>
          <p:cNvPr id="11" name="Rectangle 10">
            <a:extLst>
              <a:ext uri="{FF2B5EF4-FFF2-40B4-BE49-F238E27FC236}">
                <a16:creationId xmlns:a16="http://schemas.microsoft.com/office/drawing/2014/main" id="{DB3BD9E1-CC00-4BD7-94CC-F6E9481EACC9}"/>
              </a:ext>
            </a:extLst>
          </p:cNvPr>
          <p:cNvSpPr/>
          <p:nvPr/>
        </p:nvSpPr>
        <p:spPr>
          <a:xfrm>
            <a:off x="3849679" y="1590271"/>
            <a:ext cx="4864094" cy="1477328"/>
          </a:xfrm>
          <a:prstGeom prst="rect">
            <a:avLst/>
          </a:prstGeom>
        </p:spPr>
        <p:txBody>
          <a:bodyPr wrap="square">
            <a:spAutoFit/>
          </a:bodyPr>
          <a:lstStyle/>
          <a:p>
            <a:r>
              <a:rPr lang="en-US" sz="2000" b="1" err="1">
                <a:latin typeface="Arial (Body)"/>
              </a:rPr>
              <a:t>FreeRTOS</a:t>
            </a:r>
            <a:endParaRPr lang="en-US" sz="2000" b="1">
              <a:latin typeface="Arial (Body)"/>
            </a:endParaRPr>
          </a:p>
          <a:p>
            <a:pPr algn="just"/>
            <a:r>
              <a:rPr lang="en-US" sz="1400" err="1">
                <a:latin typeface="Arial (Body)"/>
                <a:cs typeface="Arial" panose="020B0604020202020204" pitchFamily="34" charset="0"/>
              </a:rPr>
              <a:t>là</a:t>
            </a:r>
            <a:r>
              <a:rPr lang="en-US" sz="1400">
                <a:latin typeface="Arial (Body)"/>
                <a:cs typeface="Arial" panose="020B0604020202020204" pitchFamily="34" charset="0"/>
              </a:rPr>
              <a:t> </a:t>
            </a:r>
            <a:r>
              <a:rPr lang="en-US" sz="1400" err="1">
                <a:latin typeface="Arial (Body)"/>
                <a:cs typeface="Arial" panose="020B0604020202020204" pitchFamily="34" charset="0"/>
              </a:rPr>
              <a:t>một</a:t>
            </a:r>
            <a:r>
              <a:rPr lang="en-US" sz="1400">
                <a:latin typeface="Arial (Body)"/>
                <a:cs typeface="Arial" panose="020B0604020202020204" pitchFamily="34" charset="0"/>
              </a:rPr>
              <a:t> </a:t>
            </a:r>
            <a:r>
              <a:rPr lang="en-US" sz="1400" err="1">
                <a:latin typeface="Arial (Body)"/>
                <a:cs typeface="Arial" panose="020B0604020202020204" pitchFamily="34" charset="0"/>
              </a:rPr>
              <a:t>hệ</a:t>
            </a:r>
            <a:r>
              <a:rPr lang="en-US" sz="1400">
                <a:latin typeface="Arial (Body)"/>
                <a:cs typeface="Arial" panose="020B0604020202020204" pitchFamily="34" charset="0"/>
              </a:rPr>
              <a:t> </a:t>
            </a:r>
            <a:r>
              <a:rPr lang="en-US" sz="1400" err="1">
                <a:latin typeface="Arial (Body)"/>
                <a:cs typeface="Arial" panose="020B0604020202020204" pitchFamily="34" charset="0"/>
              </a:rPr>
              <a:t>điều</a:t>
            </a:r>
            <a:r>
              <a:rPr lang="en-US" sz="1400">
                <a:latin typeface="Arial (Body)"/>
                <a:cs typeface="Arial" panose="020B0604020202020204" pitchFamily="34" charset="0"/>
              </a:rPr>
              <a:t> </a:t>
            </a:r>
            <a:r>
              <a:rPr lang="en-US" sz="1400" err="1">
                <a:latin typeface="Arial (Body)"/>
                <a:cs typeface="Arial" panose="020B0604020202020204" pitchFamily="34" charset="0"/>
              </a:rPr>
              <a:t>hành</a:t>
            </a:r>
            <a:r>
              <a:rPr lang="en-US" sz="1400">
                <a:latin typeface="Arial (Body)"/>
                <a:cs typeface="Arial" panose="020B0604020202020204" pitchFamily="34" charset="0"/>
              </a:rPr>
              <a:t> </a:t>
            </a:r>
            <a:r>
              <a:rPr lang="en-US" sz="1400" err="1">
                <a:latin typeface="Arial (Body)"/>
                <a:cs typeface="Arial" panose="020B0604020202020204" pitchFamily="34" charset="0"/>
              </a:rPr>
              <a:t>nhúng</a:t>
            </a:r>
            <a:r>
              <a:rPr lang="en-US" sz="1400">
                <a:latin typeface="Arial (Body)"/>
                <a:cs typeface="Arial" panose="020B0604020202020204" pitchFamily="34" charset="0"/>
              </a:rPr>
              <a:t> </a:t>
            </a:r>
            <a:r>
              <a:rPr lang="en-US" sz="1400" err="1">
                <a:latin typeface="Arial (Body)"/>
                <a:cs typeface="Arial" panose="020B0604020202020204" pitchFamily="34" charset="0"/>
              </a:rPr>
              <a:t>thời</a:t>
            </a:r>
            <a:r>
              <a:rPr lang="en-US" sz="1400">
                <a:latin typeface="Arial (Body)"/>
                <a:cs typeface="Arial" panose="020B0604020202020204" pitchFamily="34" charset="0"/>
              </a:rPr>
              <a:t> </a:t>
            </a:r>
            <a:r>
              <a:rPr lang="en-US" sz="1400" err="1">
                <a:latin typeface="Arial (Body)"/>
                <a:cs typeface="Arial" panose="020B0604020202020204" pitchFamily="34" charset="0"/>
              </a:rPr>
              <a:t>gian</a:t>
            </a:r>
            <a:r>
              <a:rPr lang="en-US" sz="1400">
                <a:latin typeface="Arial (Body)"/>
                <a:cs typeface="Arial" panose="020B0604020202020204" pitchFamily="34" charset="0"/>
              </a:rPr>
              <a:t> </a:t>
            </a:r>
            <a:r>
              <a:rPr lang="en-US" sz="1400" err="1">
                <a:latin typeface="Arial (Body)"/>
                <a:cs typeface="Arial" panose="020B0604020202020204" pitchFamily="34" charset="0"/>
              </a:rPr>
              <a:t>thực</a:t>
            </a:r>
            <a:r>
              <a:rPr lang="en-US" sz="1400">
                <a:latin typeface="Arial (Body)"/>
                <a:cs typeface="Arial" panose="020B0604020202020204" pitchFamily="34" charset="0"/>
              </a:rPr>
              <a:t> </a:t>
            </a:r>
            <a:r>
              <a:rPr lang="en-US" sz="1400" err="1">
                <a:latin typeface="Arial (Body)"/>
                <a:cs typeface="Arial" panose="020B0604020202020204" pitchFamily="34" charset="0"/>
              </a:rPr>
              <a:t>mã</a:t>
            </a:r>
            <a:r>
              <a:rPr lang="en-US" sz="1400">
                <a:latin typeface="Arial (Body)"/>
                <a:cs typeface="Arial" panose="020B0604020202020204" pitchFamily="34" charset="0"/>
              </a:rPr>
              <a:t> </a:t>
            </a:r>
            <a:r>
              <a:rPr lang="en-US" sz="1400" err="1">
                <a:latin typeface="Arial (Body)"/>
                <a:cs typeface="Arial" panose="020B0604020202020204" pitchFamily="34" charset="0"/>
              </a:rPr>
              <a:t>nguồn</a:t>
            </a:r>
            <a:r>
              <a:rPr lang="en-US" sz="1400">
                <a:latin typeface="Arial (Body)"/>
                <a:cs typeface="Arial" panose="020B0604020202020204" pitchFamily="34" charset="0"/>
              </a:rPr>
              <a:t> </a:t>
            </a:r>
            <a:r>
              <a:rPr lang="en-US" sz="1400" err="1">
                <a:latin typeface="Arial (Body)"/>
                <a:cs typeface="Arial" panose="020B0604020202020204" pitchFamily="34" charset="0"/>
              </a:rPr>
              <a:t>mở</a:t>
            </a:r>
            <a:r>
              <a:rPr lang="en-US" sz="1400">
                <a:latin typeface="Arial (Body)"/>
                <a:cs typeface="Arial" panose="020B0604020202020204" pitchFamily="34" charset="0"/>
              </a:rPr>
              <a:t>. </a:t>
            </a:r>
            <a:r>
              <a:rPr lang="vi-VN" sz="1400"/>
              <a:t>FreeRTOS được thiết kế phù hợp cho nhiều hệ nhúng nhỏ gọn vì nó chỉ triển khai rất ít các chức năng như: cơ chế quản lý bộ nhớ và tác vụ cơ bản, các hàm API quan trọng cho cơ chế đồng bộ</a:t>
            </a:r>
            <a:r>
              <a:rPr lang="en-US" sz="1400"/>
              <a:t>.</a:t>
            </a:r>
            <a:endParaRPr lang="en-US" sz="1400">
              <a:latin typeface="Arial (Body)"/>
              <a:cs typeface="Arial" panose="020B0604020202020204" pitchFamily="34" charset="0"/>
            </a:endParaRPr>
          </a:p>
        </p:txBody>
      </p:sp>
      <p:sp>
        <p:nvSpPr>
          <p:cNvPr id="12" name="Rectangle 11">
            <a:extLst>
              <a:ext uri="{FF2B5EF4-FFF2-40B4-BE49-F238E27FC236}">
                <a16:creationId xmlns:a16="http://schemas.microsoft.com/office/drawing/2014/main" id="{8C05189E-956F-437E-938F-B1076B106071}"/>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08</a:t>
            </a:r>
          </a:p>
        </p:txBody>
      </p:sp>
      <p:grpSp>
        <p:nvGrpSpPr>
          <p:cNvPr id="13" name="Group 12">
            <a:extLst>
              <a:ext uri="{FF2B5EF4-FFF2-40B4-BE49-F238E27FC236}">
                <a16:creationId xmlns:a16="http://schemas.microsoft.com/office/drawing/2014/main" id="{ABC306DC-C4D6-4B34-B3FB-8F0020EFA0A4}"/>
              </a:ext>
            </a:extLst>
          </p:cNvPr>
          <p:cNvGrpSpPr/>
          <p:nvPr/>
        </p:nvGrpSpPr>
        <p:grpSpPr>
          <a:xfrm>
            <a:off x="212374" y="126373"/>
            <a:ext cx="4827978" cy="997858"/>
            <a:chOff x="212374" y="126373"/>
            <a:chExt cx="4827978" cy="997858"/>
          </a:xfrm>
        </p:grpSpPr>
        <p:grpSp>
          <p:nvGrpSpPr>
            <p:cNvPr id="14" name="Group 13">
              <a:extLst>
                <a:ext uri="{FF2B5EF4-FFF2-40B4-BE49-F238E27FC236}">
                  <a16:creationId xmlns:a16="http://schemas.microsoft.com/office/drawing/2014/main" id="{82835F40-342F-47DD-A0DC-6200470D7E8F}"/>
                </a:ext>
              </a:extLst>
            </p:cNvPr>
            <p:cNvGrpSpPr/>
            <p:nvPr/>
          </p:nvGrpSpPr>
          <p:grpSpPr>
            <a:xfrm>
              <a:off x="212374" y="126373"/>
              <a:ext cx="4827978" cy="997858"/>
              <a:chOff x="212374" y="126373"/>
              <a:chExt cx="4827978" cy="997858"/>
            </a:xfrm>
          </p:grpSpPr>
          <p:sp>
            <p:nvSpPr>
              <p:cNvPr id="20" name="Oval 19">
                <a:extLst>
                  <a:ext uri="{FF2B5EF4-FFF2-40B4-BE49-F238E27FC236}">
                    <a16:creationId xmlns:a16="http://schemas.microsoft.com/office/drawing/2014/main" id="{9AE30286-3CED-4510-B6A9-1A755D67B385}"/>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EAF6E5B-B2F9-4721-8A70-D39F49F74BEF}"/>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CA8A024-7426-4FCB-87B1-1879918BC60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6" name="Picture 15" descr="Không có mô tả ảnh.">
                <a:extLst>
                  <a:ext uri="{FF2B5EF4-FFF2-40B4-BE49-F238E27FC236}">
                    <a16:creationId xmlns:a16="http://schemas.microsoft.com/office/drawing/2014/main" id="{36CE10D4-F565-4154-B11C-3F20666FBBE8}"/>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7" name="Picture 16" descr="Không có mô tả ảnh.">
                <a:extLst>
                  <a:ext uri="{FF2B5EF4-FFF2-40B4-BE49-F238E27FC236}">
                    <a16:creationId xmlns:a16="http://schemas.microsoft.com/office/drawing/2014/main" id="{03E48933-7154-4EF2-AADE-C048B292885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8" name="Picture 17" descr="Không có mô tả ảnh.">
                <a:extLst>
                  <a:ext uri="{FF2B5EF4-FFF2-40B4-BE49-F238E27FC236}">
                    <a16:creationId xmlns:a16="http://schemas.microsoft.com/office/drawing/2014/main" id="{00AAE200-D7B9-4EF6-AE59-5DCAB43D85E7}"/>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AEDC088C-CBC6-4CF0-8FEF-ECA549A08B6C}"/>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pic>
        <p:nvPicPr>
          <p:cNvPr id="24" name="Graphic 23">
            <a:extLst>
              <a:ext uri="{FF2B5EF4-FFF2-40B4-BE49-F238E27FC236}">
                <a16:creationId xmlns:a16="http://schemas.microsoft.com/office/drawing/2014/main" id="{F2906180-5A1A-4A67-9309-7931D4DB5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194" y="1578192"/>
            <a:ext cx="2720842" cy="1051754"/>
          </a:xfrm>
          <a:prstGeom prst="rect">
            <a:avLst/>
          </a:prstGeom>
        </p:spPr>
      </p:pic>
      <p:pic>
        <p:nvPicPr>
          <p:cNvPr id="32" name="Graphic 31">
            <a:extLst>
              <a:ext uri="{FF2B5EF4-FFF2-40B4-BE49-F238E27FC236}">
                <a16:creationId xmlns:a16="http://schemas.microsoft.com/office/drawing/2014/main" id="{B6CD2A37-80B6-4AFE-B775-EEAA955CF73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653" y="4994395"/>
            <a:ext cx="3236618" cy="823867"/>
          </a:xfrm>
          <a:prstGeom prst="rect">
            <a:avLst/>
          </a:prstGeom>
        </p:spPr>
      </p:pic>
      <p:pic>
        <p:nvPicPr>
          <p:cNvPr id="34" name="Graphic 33">
            <a:extLst>
              <a:ext uri="{FF2B5EF4-FFF2-40B4-BE49-F238E27FC236}">
                <a16:creationId xmlns:a16="http://schemas.microsoft.com/office/drawing/2014/main" id="{5E41931F-5C98-4ABC-AEA3-B61B3A0D3957}"/>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023" y="2035226"/>
            <a:ext cx="3357438" cy="3357438"/>
          </a:xfrm>
          <a:prstGeom prst="rect">
            <a:avLst/>
          </a:prstGeom>
        </p:spPr>
      </p:pic>
      <p:sp>
        <p:nvSpPr>
          <p:cNvPr id="23" name="Rectangle 22">
            <a:extLst>
              <a:ext uri="{FF2B5EF4-FFF2-40B4-BE49-F238E27FC236}">
                <a16:creationId xmlns:a16="http://schemas.microsoft.com/office/drawing/2014/main" id="{03018A5A-4EA5-4638-815A-14F7AABACF4D}"/>
              </a:ext>
            </a:extLst>
          </p:cNvPr>
          <p:cNvSpPr/>
          <p:nvPr/>
        </p:nvSpPr>
        <p:spPr>
          <a:xfrm>
            <a:off x="6136850" y="228954"/>
            <a:ext cx="2397546" cy="1254220"/>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THIẾT KẾ FIRMWARE GATEWAY </a:t>
            </a:r>
            <a:endParaRPr lang="en-US" sz="3200" b="1" dirty="0">
              <a:solidFill>
                <a:srgbClr val="FF6600"/>
              </a:solidFill>
            </a:endParaRPr>
          </a:p>
        </p:txBody>
      </p:sp>
    </p:spTree>
    <p:extLst>
      <p:ext uri="{BB962C8B-B14F-4D97-AF65-F5344CB8AC3E}">
        <p14:creationId xmlns:p14="http://schemas.microsoft.com/office/powerpoint/2010/main" val="23579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1+#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50" fill="hold"/>
                                        <p:tgtEl>
                                          <p:spTgt spid="10"/>
                                        </p:tgtEl>
                                        <p:attrNameLst>
                                          <p:attrName>ppt_x</p:attrName>
                                        </p:attrNameLst>
                                      </p:cBhvr>
                                      <p:tavLst>
                                        <p:tav tm="0">
                                          <p:val>
                                            <p:strVal val="1+#ppt_w/2"/>
                                          </p:val>
                                        </p:tav>
                                        <p:tav tm="100000">
                                          <p:val>
                                            <p:strVal val="#ppt_x"/>
                                          </p:val>
                                        </p:tav>
                                      </p:tavLst>
                                    </p:anim>
                                    <p:anim calcmode="lin" valueType="num">
                                      <p:cBhvr additive="base">
                                        <p:cTn id="12" dur="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 fill="hold"/>
                                        <p:tgtEl>
                                          <p:spTgt spid="11"/>
                                        </p:tgtEl>
                                        <p:attrNameLst>
                                          <p:attrName>ppt_x</p:attrName>
                                        </p:attrNameLst>
                                      </p:cBhvr>
                                      <p:tavLst>
                                        <p:tav tm="0">
                                          <p:val>
                                            <p:strVal val="1+#ppt_w/2"/>
                                          </p:val>
                                        </p:tav>
                                        <p:tav tm="100000">
                                          <p:val>
                                            <p:strVal val="#ppt_x"/>
                                          </p:val>
                                        </p:tav>
                                      </p:tavLst>
                                    </p:anim>
                                    <p:anim calcmode="lin" valueType="num">
                                      <p:cBhvr additive="base">
                                        <p:cTn id="16" dur="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6A5CC203-C154-4698-A29A-8AE00233D886}"/>
              </a:ext>
            </a:extLst>
          </p:cNvPr>
          <p:cNvSpPr/>
          <p:nvPr/>
        </p:nvSpPr>
        <p:spPr>
          <a:xfrm>
            <a:off x="0" y="0"/>
            <a:ext cx="10793908" cy="6902167"/>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569615E-9D7E-41EA-BADE-3F7A50D777BB}"/>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6" name="Rectangle 25">
            <a:extLst>
              <a:ext uri="{FF2B5EF4-FFF2-40B4-BE49-F238E27FC236}">
                <a16:creationId xmlns:a16="http://schemas.microsoft.com/office/drawing/2014/main" id="{E96F6573-A0ED-4FC5-B5B0-AC052F861E7F}"/>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09</a:t>
            </a:r>
          </a:p>
        </p:txBody>
      </p:sp>
      <p:pic>
        <p:nvPicPr>
          <p:cNvPr id="39" name="Picture 6" descr="Communication Gateway, SolarEdge Commercial Gateway, SE1000-CCG-G-S1,  Alternergy">
            <a:extLst>
              <a:ext uri="{FF2B5EF4-FFF2-40B4-BE49-F238E27FC236}">
                <a16:creationId xmlns:a16="http://schemas.microsoft.com/office/drawing/2014/main" id="{81CAF2DF-BA97-4A09-9381-03620779D451}"/>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603415" y="3218029"/>
            <a:ext cx="1294906" cy="129490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1904EA5-5006-4FD2-904C-076C28B7D9EA}"/>
              </a:ext>
            </a:extLst>
          </p:cNvPr>
          <p:cNvSpPr txBox="1"/>
          <p:nvPr/>
        </p:nvSpPr>
        <p:spPr>
          <a:xfrm>
            <a:off x="1712732" y="4274403"/>
            <a:ext cx="1447691" cy="369332"/>
          </a:xfrm>
          <a:prstGeom prst="rect">
            <a:avLst/>
          </a:prstGeom>
          <a:noFill/>
        </p:spPr>
        <p:txBody>
          <a:bodyPr wrap="square" rtlCol="0">
            <a:spAutoFit/>
          </a:bodyPr>
          <a:lstStyle/>
          <a:p>
            <a:r>
              <a:rPr lang="en-US" b="1" dirty="0">
                <a:solidFill>
                  <a:schemeClr val="accent1"/>
                </a:solidFill>
                <a:latin typeface="Arial" panose="020B0604020202020204" pitchFamily="34" charset="0"/>
                <a:cs typeface="Arial" panose="020B0604020202020204" pitchFamily="34" charset="0"/>
              </a:rPr>
              <a:t>GATEWAY</a:t>
            </a:r>
          </a:p>
        </p:txBody>
      </p:sp>
      <p:sp>
        <p:nvSpPr>
          <p:cNvPr id="44" name="Left Brace 43">
            <a:extLst>
              <a:ext uri="{FF2B5EF4-FFF2-40B4-BE49-F238E27FC236}">
                <a16:creationId xmlns:a16="http://schemas.microsoft.com/office/drawing/2014/main" id="{FC734C74-FFA6-4352-B472-BC70E75E5EDC}"/>
              </a:ext>
            </a:extLst>
          </p:cNvPr>
          <p:cNvSpPr/>
          <p:nvPr/>
        </p:nvSpPr>
        <p:spPr>
          <a:xfrm>
            <a:off x="2898321" y="2235200"/>
            <a:ext cx="196814" cy="3230880"/>
          </a:xfrm>
          <a:prstGeom prst="leftBrace">
            <a:avLst/>
          </a:prstGeom>
          <a:ln w="38100" cap="rnd">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1DB1D0D-2A57-4623-8A10-22DA46B60CBD}"/>
              </a:ext>
            </a:extLst>
          </p:cNvPr>
          <p:cNvSpPr/>
          <p:nvPr/>
        </p:nvSpPr>
        <p:spPr>
          <a:xfrm>
            <a:off x="3154409" y="2339167"/>
            <a:ext cx="1543050" cy="7238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Firmware Gateway</a:t>
            </a:r>
          </a:p>
        </p:txBody>
      </p:sp>
      <p:sp>
        <p:nvSpPr>
          <p:cNvPr id="48" name="TextBox 47">
            <a:extLst>
              <a:ext uri="{FF2B5EF4-FFF2-40B4-BE49-F238E27FC236}">
                <a16:creationId xmlns:a16="http://schemas.microsoft.com/office/drawing/2014/main" id="{852F89EE-657E-4037-BEEF-7995B627DB1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grpSp>
        <p:nvGrpSpPr>
          <p:cNvPr id="49" name="Group 48">
            <a:extLst>
              <a:ext uri="{FF2B5EF4-FFF2-40B4-BE49-F238E27FC236}">
                <a16:creationId xmlns:a16="http://schemas.microsoft.com/office/drawing/2014/main" id="{AE17965B-CA92-48D8-A483-C2B3AAA90543}"/>
              </a:ext>
            </a:extLst>
          </p:cNvPr>
          <p:cNvGrpSpPr/>
          <p:nvPr/>
        </p:nvGrpSpPr>
        <p:grpSpPr>
          <a:xfrm>
            <a:off x="212374" y="126373"/>
            <a:ext cx="4827978" cy="997858"/>
            <a:chOff x="212374" y="126373"/>
            <a:chExt cx="4827978" cy="997858"/>
          </a:xfrm>
        </p:grpSpPr>
        <p:grpSp>
          <p:nvGrpSpPr>
            <p:cNvPr id="50" name="Group 49">
              <a:extLst>
                <a:ext uri="{FF2B5EF4-FFF2-40B4-BE49-F238E27FC236}">
                  <a16:creationId xmlns:a16="http://schemas.microsoft.com/office/drawing/2014/main" id="{80C96452-D068-41C3-87E1-EEBA62C6662B}"/>
                </a:ext>
              </a:extLst>
            </p:cNvPr>
            <p:cNvGrpSpPr/>
            <p:nvPr/>
          </p:nvGrpSpPr>
          <p:grpSpPr>
            <a:xfrm>
              <a:off x="212374" y="126373"/>
              <a:ext cx="4827978" cy="997858"/>
              <a:chOff x="212374" y="126373"/>
              <a:chExt cx="4827978" cy="997858"/>
            </a:xfrm>
          </p:grpSpPr>
          <p:sp>
            <p:nvSpPr>
              <p:cNvPr id="56" name="Oval 55">
                <a:extLst>
                  <a:ext uri="{FF2B5EF4-FFF2-40B4-BE49-F238E27FC236}">
                    <a16:creationId xmlns:a16="http://schemas.microsoft.com/office/drawing/2014/main" id="{6EC26FFF-91E4-4B31-867F-A07ED7624E6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38D014B5-435C-433D-AFD2-95240F34B6D3}"/>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FE7575AB-E0BA-462D-A71C-3288C0404B4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52" name="Picture 51" descr="Không có mô tả ảnh.">
                <a:extLst>
                  <a:ext uri="{FF2B5EF4-FFF2-40B4-BE49-F238E27FC236}">
                    <a16:creationId xmlns:a16="http://schemas.microsoft.com/office/drawing/2014/main" id="{48E626CC-241B-4D4B-BCC7-752F939593F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53" name="Picture 52" descr="Không có mô tả ảnh.">
                <a:extLst>
                  <a:ext uri="{FF2B5EF4-FFF2-40B4-BE49-F238E27FC236}">
                    <a16:creationId xmlns:a16="http://schemas.microsoft.com/office/drawing/2014/main" id="{AACB8883-1A4D-408C-B8DB-AB735C04271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54" name="Picture 53" descr="Không có mô tả ảnh.">
                <a:extLst>
                  <a:ext uri="{FF2B5EF4-FFF2-40B4-BE49-F238E27FC236}">
                    <a16:creationId xmlns:a16="http://schemas.microsoft.com/office/drawing/2014/main" id="{77F623F2-8E9A-486D-9AF1-1A7FC8C972D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55" name="Picture 54" descr="Không có mô tả ảnh.">
                <a:extLst>
                  <a:ext uri="{FF2B5EF4-FFF2-40B4-BE49-F238E27FC236}">
                    <a16:creationId xmlns:a16="http://schemas.microsoft.com/office/drawing/2014/main" id="{6B305339-4356-4D35-BEA9-442C618EEAC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9" name="Left Brace 58">
            <a:extLst>
              <a:ext uri="{FF2B5EF4-FFF2-40B4-BE49-F238E27FC236}">
                <a16:creationId xmlns:a16="http://schemas.microsoft.com/office/drawing/2014/main" id="{34EB422F-F360-4D0E-A9A0-2BFB7CC33468}"/>
              </a:ext>
            </a:extLst>
          </p:cNvPr>
          <p:cNvSpPr/>
          <p:nvPr/>
        </p:nvSpPr>
        <p:spPr>
          <a:xfrm>
            <a:off x="4804947" y="1545872"/>
            <a:ext cx="158197" cy="2467156"/>
          </a:xfrm>
          <a:prstGeom prst="leftBrace">
            <a:avLst/>
          </a:prstGeom>
          <a:ln w="381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445E8E9A-4BAF-4087-80D5-77B1AA564971}"/>
              </a:ext>
            </a:extLst>
          </p:cNvPr>
          <p:cNvSpPr/>
          <p:nvPr/>
        </p:nvSpPr>
        <p:spPr>
          <a:xfrm>
            <a:off x="5009039" y="1714520"/>
            <a:ext cx="2056230" cy="62464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 Starting</a:t>
            </a:r>
          </a:p>
        </p:txBody>
      </p:sp>
      <p:sp>
        <p:nvSpPr>
          <p:cNvPr id="61" name="Rectangle 60">
            <a:extLst>
              <a:ext uri="{FF2B5EF4-FFF2-40B4-BE49-F238E27FC236}">
                <a16:creationId xmlns:a16="http://schemas.microsoft.com/office/drawing/2014/main" id="{95E49336-7318-46A8-AE9E-2D719F421008}"/>
              </a:ext>
            </a:extLst>
          </p:cNvPr>
          <p:cNvSpPr/>
          <p:nvPr/>
        </p:nvSpPr>
        <p:spPr>
          <a:xfrm>
            <a:off x="5045610" y="2467126"/>
            <a:ext cx="2056230" cy="624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 Task</a:t>
            </a:r>
          </a:p>
        </p:txBody>
      </p:sp>
      <p:sp>
        <p:nvSpPr>
          <p:cNvPr id="62" name="Rectangle 61">
            <a:extLst>
              <a:ext uri="{FF2B5EF4-FFF2-40B4-BE49-F238E27FC236}">
                <a16:creationId xmlns:a16="http://schemas.microsoft.com/office/drawing/2014/main" id="{EC806D0D-A3AC-4C8B-AE1A-0CFA4CF2E15E}"/>
              </a:ext>
            </a:extLst>
          </p:cNvPr>
          <p:cNvSpPr/>
          <p:nvPr/>
        </p:nvSpPr>
        <p:spPr>
          <a:xfrm>
            <a:off x="5045610" y="3218029"/>
            <a:ext cx="2056230" cy="6246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 Data Flow</a:t>
            </a:r>
          </a:p>
        </p:txBody>
      </p:sp>
      <p:sp>
        <p:nvSpPr>
          <p:cNvPr id="63" name="Rectangle 62">
            <a:extLst>
              <a:ext uri="{FF2B5EF4-FFF2-40B4-BE49-F238E27FC236}">
                <a16:creationId xmlns:a16="http://schemas.microsoft.com/office/drawing/2014/main" id="{428B8CD7-4094-4F40-B24F-447E854D7FFC}"/>
              </a:ext>
            </a:extLst>
          </p:cNvPr>
          <p:cNvSpPr/>
          <p:nvPr/>
        </p:nvSpPr>
        <p:spPr>
          <a:xfrm>
            <a:off x="3159207" y="4587979"/>
            <a:ext cx="1543050" cy="76074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Desktop App</a:t>
            </a:r>
          </a:p>
        </p:txBody>
      </p:sp>
      <p:cxnSp>
        <p:nvCxnSpPr>
          <p:cNvPr id="3" name="Straight Arrow Connector 2">
            <a:extLst>
              <a:ext uri="{FF2B5EF4-FFF2-40B4-BE49-F238E27FC236}">
                <a16:creationId xmlns:a16="http://schemas.microsoft.com/office/drawing/2014/main" id="{980D76AB-BBD5-44B8-A49B-E3FB43FF378F}"/>
              </a:ext>
            </a:extLst>
          </p:cNvPr>
          <p:cNvCxnSpPr>
            <a:cxnSpLocks/>
          </p:cNvCxnSpPr>
          <p:nvPr/>
        </p:nvCxnSpPr>
        <p:spPr>
          <a:xfrm>
            <a:off x="7264400" y="1545872"/>
            <a:ext cx="0" cy="2296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CE8FB3E-99C3-476B-86EC-642B7FF1A383}"/>
              </a:ext>
            </a:extLst>
          </p:cNvPr>
          <p:cNvSpPr/>
          <p:nvPr/>
        </p:nvSpPr>
        <p:spPr>
          <a:xfrm>
            <a:off x="6478974" y="158538"/>
            <a:ext cx="2397546" cy="1254220"/>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THIẾT KẾ FIRMWARE GATEWAY </a:t>
            </a:r>
            <a:endParaRPr lang="en-US" sz="3200" b="1" dirty="0">
              <a:solidFill>
                <a:srgbClr val="FF6600"/>
              </a:solidFill>
            </a:endParaRPr>
          </a:p>
        </p:txBody>
      </p:sp>
    </p:spTree>
    <p:extLst>
      <p:ext uri="{BB962C8B-B14F-4D97-AF65-F5344CB8AC3E}">
        <p14:creationId xmlns:p14="http://schemas.microsoft.com/office/powerpoint/2010/main" val="360730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arn(inVertical)">
                                      <p:cBhvr>
                                        <p:cTn id="10" dur="500"/>
                                        <p:tgtEl>
                                          <p:spTgt spid="6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arn(inVertical)">
                                      <p:cBhvr>
                                        <p:cTn id="13" dur="500"/>
                                        <p:tgtEl>
                                          <p:spTgt spid="6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arn(inVertical)">
                                      <p:cBhvr>
                                        <p:cTn id="16" dur="500"/>
                                        <p:tgtEl>
                                          <p:spTgt spid="59"/>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2352" y="-8933"/>
            <a:ext cx="10573555" cy="703117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CA8E0-BC52-48E9-B426-9779AFFE4BCD}"/>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6" name="Rectangle 25">
            <a:extLst>
              <a:ext uri="{FF2B5EF4-FFF2-40B4-BE49-F238E27FC236}">
                <a16:creationId xmlns:a16="http://schemas.microsoft.com/office/drawing/2014/main" id="{FAA41258-47AD-4F6B-AA9A-8F60F04105A2}"/>
              </a:ext>
            </a:extLst>
          </p:cNvPr>
          <p:cNvSpPr/>
          <p:nvPr/>
        </p:nvSpPr>
        <p:spPr>
          <a:xfrm>
            <a:off x="6396446" y="222506"/>
            <a:ext cx="2360783" cy="918322"/>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GATEWAY STARTING</a:t>
            </a:r>
            <a:endParaRPr lang="en-US" sz="2400" b="1" dirty="0">
              <a:solidFill>
                <a:srgbClr val="FF6600"/>
              </a:solidFill>
            </a:endParaRPr>
          </a:p>
        </p:txBody>
      </p:sp>
      <p:sp>
        <p:nvSpPr>
          <p:cNvPr id="28" name="Oval 27">
            <a:extLst>
              <a:ext uri="{FF2B5EF4-FFF2-40B4-BE49-F238E27FC236}">
                <a16:creationId xmlns:a16="http://schemas.microsoft.com/office/drawing/2014/main" id="{87E316EB-A391-4A28-92BA-28F64B4AAF4D}"/>
              </a:ext>
            </a:extLst>
          </p:cNvPr>
          <p:cNvSpPr/>
          <p:nvPr/>
        </p:nvSpPr>
        <p:spPr>
          <a:xfrm>
            <a:off x="4093339" y="1276671"/>
            <a:ext cx="957322" cy="95732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START</a:t>
            </a:r>
          </a:p>
        </p:txBody>
      </p:sp>
      <p:sp>
        <p:nvSpPr>
          <p:cNvPr id="29" name="TextBox 28">
            <a:extLst>
              <a:ext uri="{FF2B5EF4-FFF2-40B4-BE49-F238E27FC236}">
                <a16:creationId xmlns:a16="http://schemas.microsoft.com/office/drawing/2014/main" id="{E28D8979-7ACB-42CA-9D16-D33855E3F3BE}"/>
              </a:ext>
            </a:extLst>
          </p:cNvPr>
          <p:cNvSpPr txBox="1"/>
          <p:nvPr/>
        </p:nvSpPr>
        <p:spPr>
          <a:xfrm>
            <a:off x="108058" y="3013501"/>
            <a:ext cx="3092341" cy="1261884"/>
          </a:xfrm>
          <a:prstGeom prst="rect">
            <a:avLst/>
          </a:prstGeom>
          <a:noFill/>
        </p:spPr>
        <p:txBody>
          <a:bodyPr wrap="square" rtlCol="0">
            <a:spAutoFit/>
          </a:bodyPr>
          <a:lstStyle/>
          <a:p>
            <a:r>
              <a:rPr lang="en-US" sz="2400" dirty="0"/>
              <a:t>XÂY DỰNG </a:t>
            </a:r>
          </a:p>
          <a:p>
            <a:r>
              <a:rPr lang="en-US" sz="2800" b="1" dirty="0">
                <a:solidFill>
                  <a:schemeClr val="accent1"/>
                </a:solidFill>
              </a:rPr>
              <a:t>TRÌNH KHỞI ĐỘNG </a:t>
            </a:r>
            <a:r>
              <a:rPr lang="en-US" sz="2400" dirty="0"/>
              <a:t>GATEWAY</a:t>
            </a:r>
          </a:p>
        </p:txBody>
      </p:sp>
      <p:sp>
        <p:nvSpPr>
          <p:cNvPr id="30" name="Rectangle 29">
            <a:extLst>
              <a:ext uri="{FF2B5EF4-FFF2-40B4-BE49-F238E27FC236}">
                <a16:creationId xmlns:a16="http://schemas.microsoft.com/office/drawing/2014/main" id="{B03DA132-AE9D-41E1-A7AC-08ED82E4826A}"/>
              </a:ext>
            </a:extLst>
          </p:cNvPr>
          <p:cNvSpPr/>
          <p:nvPr/>
        </p:nvSpPr>
        <p:spPr>
          <a:xfrm>
            <a:off x="3584460" y="2493637"/>
            <a:ext cx="1975079" cy="803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Thiết lập các </a:t>
            </a:r>
            <a:r>
              <a:rPr lang="en-US" sz="1400" err="1"/>
              <a:t>ngoại</a:t>
            </a:r>
            <a:r>
              <a:rPr lang="en-US" sz="1400"/>
              <a:t> vi. Load các </a:t>
            </a:r>
            <a:r>
              <a:rPr lang="en-US" sz="1400" err="1"/>
              <a:t>thông</a:t>
            </a:r>
            <a:r>
              <a:rPr lang="en-US" sz="1400"/>
              <a:t> số </a:t>
            </a:r>
            <a:r>
              <a:rPr lang="en-US" sz="1400" err="1"/>
              <a:t>cấu</a:t>
            </a:r>
            <a:r>
              <a:rPr lang="en-US" sz="1400"/>
              <a:t> </a:t>
            </a:r>
            <a:r>
              <a:rPr lang="en-US" sz="1400" err="1"/>
              <a:t>hình</a:t>
            </a:r>
            <a:r>
              <a:rPr lang="en-US" sz="1400"/>
              <a:t> gateway </a:t>
            </a:r>
            <a:r>
              <a:rPr lang="en-US" sz="1400" err="1"/>
              <a:t>từ</a:t>
            </a:r>
            <a:r>
              <a:rPr lang="en-US" sz="1400"/>
              <a:t> SD card</a:t>
            </a:r>
          </a:p>
        </p:txBody>
      </p:sp>
      <p:sp>
        <p:nvSpPr>
          <p:cNvPr id="31" name="Rectangle 30">
            <a:extLst>
              <a:ext uri="{FF2B5EF4-FFF2-40B4-BE49-F238E27FC236}">
                <a16:creationId xmlns:a16="http://schemas.microsoft.com/office/drawing/2014/main" id="{A33D2135-826C-457F-A945-66BADE02E2DF}"/>
              </a:ext>
            </a:extLst>
          </p:cNvPr>
          <p:cNvSpPr/>
          <p:nvPr/>
        </p:nvSpPr>
        <p:spPr>
          <a:xfrm>
            <a:off x="6364533" y="3688019"/>
            <a:ext cx="1640037" cy="765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Load </a:t>
            </a:r>
            <a:r>
              <a:rPr lang="en-US" sz="1400" err="1"/>
              <a:t>thông</a:t>
            </a:r>
            <a:r>
              <a:rPr lang="en-US" sz="1400"/>
              <a:t> số </a:t>
            </a:r>
            <a:r>
              <a:rPr lang="en-US" sz="1400" err="1"/>
              <a:t>mặc</a:t>
            </a:r>
            <a:r>
              <a:rPr lang="en-US" sz="1400"/>
              <a:t> </a:t>
            </a:r>
            <a:r>
              <a:rPr lang="en-US" sz="1400" err="1"/>
              <a:t>định</a:t>
            </a:r>
            <a:r>
              <a:rPr lang="en-US" sz="1400"/>
              <a:t> </a:t>
            </a:r>
            <a:r>
              <a:rPr lang="en-US" sz="1400" err="1"/>
              <a:t>từ</a:t>
            </a:r>
            <a:r>
              <a:rPr lang="en-US" sz="1400"/>
              <a:t> bộ </a:t>
            </a:r>
            <a:r>
              <a:rPr lang="en-US" sz="1400" err="1"/>
              <a:t>nhớ</a:t>
            </a:r>
            <a:r>
              <a:rPr lang="en-US" sz="1400"/>
              <a:t> Flash</a:t>
            </a:r>
          </a:p>
        </p:txBody>
      </p:sp>
      <p:sp>
        <p:nvSpPr>
          <p:cNvPr id="32" name="Diamond 31">
            <a:extLst>
              <a:ext uri="{FF2B5EF4-FFF2-40B4-BE49-F238E27FC236}">
                <a16:creationId xmlns:a16="http://schemas.microsoft.com/office/drawing/2014/main" id="{988D46E4-1EFD-4A5D-B0FC-CB666555D3C3}"/>
              </a:ext>
            </a:extLst>
          </p:cNvPr>
          <p:cNvSpPr/>
          <p:nvPr/>
        </p:nvSpPr>
        <p:spPr>
          <a:xfrm>
            <a:off x="3391608" y="3570325"/>
            <a:ext cx="2360783" cy="933947"/>
          </a:xfrm>
          <a:prstGeom prst="diamond">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Các </a:t>
            </a:r>
            <a:r>
              <a:rPr lang="en-US" sz="1400" err="1"/>
              <a:t>thông</a:t>
            </a:r>
            <a:r>
              <a:rPr lang="en-US" sz="1400"/>
              <a:t> số </a:t>
            </a:r>
            <a:r>
              <a:rPr lang="en-US" sz="1400" err="1"/>
              <a:t>nạp</a:t>
            </a:r>
            <a:r>
              <a:rPr lang="en-US" sz="1400"/>
              <a:t> thành công ?</a:t>
            </a:r>
          </a:p>
        </p:txBody>
      </p:sp>
      <p:cxnSp>
        <p:nvCxnSpPr>
          <p:cNvPr id="33" name="Straight Arrow Connector 32">
            <a:extLst>
              <a:ext uri="{FF2B5EF4-FFF2-40B4-BE49-F238E27FC236}">
                <a16:creationId xmlns:a16="http://schemas.microsoft.com/office/drawing/2014/main" id="{C3047AAF-6DEA-40AF-983B-02A9EA1834D7}"/>
              </a:ext>
            </a:extLst>
          </p:cNvPr>
          <p:cNvCxnSpPr>
            <a:cxnSpLocks/>
            <a:stCxn id="28" idx="4"/>
            <a:endCxn id="30" idx="0"/>
          </p:cNvCxnSpPr>
          <p:nvPr/>
        </p:nvCxnSpPr>
        <p:spPr>
          <a:xfrm>
            <a:off x="4572000" y="2233993"/>
            <a:ext cx="0" cy="2596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3DDE6C-C9AB-400A-8348-5A99F2D3E0DE}"/>
              </a:ext>
            </a:extLst>
          </p:cNvPr>
          <p:cNvCxnSpPr>
            <a:cxnSpLocks/>
            <a:stCxn id="32" idx="2"/>
          </p:cNvCxnSpPr>
          <p:nvPr/>
        </p:nvCxnSpPr>
        <p:spPr>
          <a:xfrm>
            <a:off x="4572000" y="4504272"/>
            <a:ext cx="1" cy="639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65E353F-C01F-491C-83B9-912E87E71DA6}"/>
              </a:ext>
            </a:extLst>
          </p:cNvPr>
          <p:cNvSpPr txBox="1"/>
          <p:nvPr/>
        </p:nvSpPr>
        <p:spPr>
          <a:xfrm>
            <a:off x="5785111" y="3688235"/>
            <a:ext cx="455574" cy="369332"/>
          </a:xfrm>
          <a:prstGeom prst="rect">
            <a:avLst/>
          </a:prstGeom>
          <a:noFill/>
        </p:spPr>
        <p:txBody>
          <a:bodyPr wrap="none" rtlCol="0">
            <a:spAutoFit/>
          </a:bodyPr>
          <a:lstStyle/>
          <a:p>
            <a:r>
              <a:rPr lang="en-US">
                <a:solidFill>
                  <a:srgbClr val="4472C4"/>
                </a:solidFill>
              </a:rPr>
              <a:t>No</a:t>
            </a:r>
          </a:p>
        </p:txBody>
      </p:sp>
      <p:sp>
        <p:nvSpPr>
          <p:cNvPr id="36" name="TextBox 35">
            <a:extLst>
              <a:ext uri="{FF2B5EF4-FFF2-40B4-BE49-F238E27FC236}">
                <a16:creationId xmlns:a16="http://schemas.microsoft.com/office/drawing/2014/main" id="{F01270E9-FCFC-4E32-8793-B7BC01690073}"/>
              </a:ext>
            </a:extLst>
          </p:cNvPr>
          <p:cNvSpPr txBox="1"/>
          <p:nvPr/>
        </p:nvSpPr>
        <p:spPr>
          <a:xfrm>
            <a:off x="4074479" y="4587706"/>
            <a:ext cx="485518" cy="369332"/>
          </a:xfrm>
          <a:prstGeom prst="rect">
            <a:avLst/>
          </a:prstGeom>
          <a:noFill/>
        </p:spPr>
        <p:txBody>
          <a:bodyPr wrap="none" rtlCol="0">
            <a:spAutoFit/>
          </a:bodyPr>
          <a:lstStyle/>
          <a:p>
            <a:r>
              <a:rPr lang="en-US">
                <a:solidFill>
                  <a:srgbClr val="4472C4"/>
                </a:solidFill>
              </a:rPr>
              <a:t>Yes</a:t>
            </a:r>
          </a:p>
        </p:txBody>
      </p:sp>
      <p:sp>
        <p:nvSpPr>
          <p:cNvPr id="37" name="TextBox 36">
            <a:extLst>
              <a:ext uri="{FF2B5EF4-FFF2-40B4-BE49-F238E27FC236}">
                <a16:creationId xmlns:a16="http://schemas.microsoft.com/office/drawing/2014/main" id="{CD9B02C5-6362-4F0E-9983-2074898AD45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38" name="Rectangle 37">
            <a:extLst>
              <a:ext uri="{FF2B5EF4-FFF2-40B4-BE49-F238E27FC236}">
                <a16:creationId xmlns:a16="http://schemas.microsoft.com/office/drawing/2014/main" id="{2CE55F13-0654-40FE-BE38-E18F85710654}"/>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09</a:t>
            </a:r>
          </a:p>
        </p:txBody>
      </p:sp>
      <p:grpSp>
        <p:nvGrpSpPr>
          <p:cNvPr id="39" name="Group 38">
            <a:extLst>
              <a:ext uri="{FF2B5EF4-FFF2-40B4-BE49-F238E27FC236}">
                <a16:creationId xmlns:a16="http://schemas.microsoft.com/office/drawing/2014/main" id="{5F27AB42-F0C2-44A3-B32D-A787D66973ED}"/>
              </a:ext>
            </a:extLst>
          </p:cNvPr>
          <p:cNvGrpSpPr/>
          <p:nvPr/>
        </p:nvGrpSpPr>
        <p:grpSpPr>
          <a:xfrm>
            <a:off x="212374" y="126373"/>
            <a:ext cx="4827978" cy="997858"/>
            <a:chOff x="212374" y="126373"/>
            <a:chExt cx="4827978" cy="997858"/>
          </a:xfrm>
        </p:grpSpPr>
        <p:grpSp>
          <p:nvGrpSpPr>
            <p:cNvPr id="40" name="Group 39">
              <a:extLst>
                <a:ext uri="{FF2B5EF4-FFF2-40B4-BE49-F238E27FC236}">
                  <a16:creationId xmlns:a16="http://schemas.microsoft.com/office/drawing/2014/main" id="{AA4ADDB2-1808-49B2-A572-70F449886416}"/>
                </a:ext>
              </a:extLst>
            </p:cNvPr>
            <p:cNvGrpSpPr/>
            <p:nvPr/>
          </p:nvGrpSpPr>
          <p:grpSpPr>
            <a:xfrm>
              <a:off x="212374" y="126373"/>
              <a:ext cx="4827978" cy="997858"/>
              <a:chOff x="212374" y="126373"/>
              <a:chExt cx="4827978" cy="997858"/>
            </a:xfrm>
          </p:grpSpPr>
          <p:sp>
            <p:nvSpPr>
              <p:cNvPr id="46" name="Oval 45">
                <a:extLst>
                  <a:ext uri="{FF2B5EF4-FFF2-40B4-BE49-F238E27FC236}">
                    <a16:creationId xmlns:a16="http://schemas.microsoft.com/office/drawing/2014/main" id="{8A2C9A23-A106-4AE5-A0CD-EE59A1500B9E}"/>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ED340F0-6FC7-4E56-AE51-7786CEF3A5F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FFD1E24-898E-405F-9A2F-E2CEB60AA7C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42" name="Picture 41" descr="Không có mô tả ảnh.">
                <a:extLst>
                  <a:ext uri="{FF2B5EF4-FFF2-40B4-BE49-F238E27FC236}">
                    <a16:creationId xmlns:a16="http://schemas.microsoft.com/office/drawing/2014/main" id="{3FECB56C-5443-4695-B9A0-9B51B0297FD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43" name="Picture 42" descr="Không có mô tả ảnh.">
                <a:extLst>
                  <a:ext uri="{FF2B5EF4-FFF2-40B4-BE49-F238E27FC236}">
                    <a16:creationId xmlns:a16="http://schemas.microsoft.com/office/drawing/2014/main" id="{1A5B5701-B785-4685-8890-5DB4E6FFD1E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4" name="Picture 43" descr="Không có mô tả ảnh.">
                <a:extLst>
                  <a:ext uri="{FF2B5EF4-FFF2-40B4-BE49-F238E27FC236}">
                    <a16:creationId xmlns:a16="http://schemas.microsoft.com/office/drawing/2014/main" id="{48E2892E-6F00-45D9-979B-678945E0791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5" name="Picture 44" descr="Không có mô tả ảnh.">
                <a:extLst>
                  <a:ext uri="{FF2B5EF4-FFF2-40B4-BE49-F238E27FC236}">
                    <a16:creationId xmlns:a16="http://schemas.microsoft.com/office/drawing/2014/main" id="{0D47CDC2-2A19-49DA-BD39-2817D9CF4CB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cxnSp>
        <p:nvCxnSpPr>
          <p:cNvPr id="48" name="Straight Arrow Connector 47">
            <a:extLst>
              <a:ext uri="{FF2B5EF4-FFF2-40B4-BE49-F238E27FC236}">
                <a16:creationId xmlns:a16="http://schemas.microsoft.com/office/drawing/2014/main" id="{D2AA46E0-33E9-4F74-99A7-F024B5A7DA26}"/>
              </a:ext>
            </a:extLst>
          </p:cNvPr>
          <p:cNvCxnSpPr>
            <a:cxnSpLocks/>
            <a:endCxn id="32" idx="0"/>
          </p:cNvCxnSpPr>
          <p:nvPr/>
        </p:nvCxnSpPr>
        <p:spPr>
          <a:xfrm>
            <a:off x="4572000" y="3271670"/>
            <a:ext cx="0" cy="2986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A6B3F3B-C9BA-41DD-9C0A-7953697910F3}"/>
              </a:ext>
            </a:extLst>
          </p:cNvPr>
          <p:cNvSpPr/>
          <p:nvPr/>
        </p:nvSpPr>
        <p:spPr>
          <a:xfrm>
            <a:off x="3751981" y="5153746"/>
            <a:ext cx="1640037" cy="765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Boot to RTOS</a:t>
            </a:r>
          </a:p>
        </p:txBody>
      </p:sp>
      <p:sp>
        <p:nvSpPr>
          <p:cNvPr id="50" name="Rectangle 49">
            <a:extLst>
              <a:ext uri="{FF2B5EF4-FFF2-40B4-BE49-F238E27FC236}">
                <a16:creationId xmlns:a16="http://schemas.microsoft.com/office/drawing/2014/main" id="{DF30BD3A-6C96-4B2E-BC09-F026D0DC982F}"/>
              </a:ext>
            </a:extLst>
          </p:cNvPr>
          <p:cNvSpPr/>
          <p:nvPr/>
        </p:nvSpPr>
        <p:spPr>
          <a:xfrm>
            <a:off x="6298238" y="5153746"/>
            <a:ext cx="1728761" cy="765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Main Controller Task</a:t>
            </a:r>
          </a:p>
        </p:txBody>
      </p:sp>
      <p:cxnSp>
        <p:nvCxnSpPr>
          <p:cNvPr id="51" name="Connector: Elbow 50">
            <a:extLst>
              <a:ext uri="{FF2B5EF4-FFF2-40B4-BE49-F238E27FC236}">
                <a16:creationId xmlns:a16="http://schemas.microsoft.com/office/drawing/2014/main" id="{6C2238ED-6D70-4EF4-AC79-EA1B3BA1E9ED}"/>
              </a:ext>
            </a:extLst>
          </p:cNvPr>
          <p:cNvCxnSpPr>
            <a:cxnSpLocks/>
            <a:stCxn id="31" idx="2"/>
          </p:cNvCxnSpPr>
          <p:nvPr/>
        </p:nvCxnSpPr>
        <p:spPr>
          <a:xfrm rot="5400000">
            <a:off x="5724821" y="3312640"/>
            <a:ext cx="318915" cy="260054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FB7BEA0-1D6D-493B-8A28-2F45CB083856}"/>
              </a:ext>
            </a:extLst>
          </p:cNvPr>
          <p:cNvCxnSpPr>
            <a:cxnSpLocks/>
          </p:cNvCxnSpPr>
          <p:nvPr/>
        </p:nvCxnSpPr>
        <p:spPr>
          <a:xfrm>
            <a:off x="5752391" y="4032090"/>
            <a:ext cx="612142" cy="52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727841D-2D9F-4234-A84E-FF2428500036}"/>
              </a:ext>
            </a:extLst>
          </p:cNvPr>
          <p:cNvCxnSpPr>
            <a:cxnSpLocks/>
          </p:cNvCxnSpPr>
          <p:nvPr/>
        </p:nvCxnSpPr>
        <p:spPr>
          <a:xfrm>
            <a:off x="5378839" y="5541714"/>
            <a:ext cx="91939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7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arn(inVertical)">
                                      <p:cBhvr>
                                        <p:cTn id="16" dur="500"/>
                                        <p:tgtEl>
                                          <p:spTgt spid="4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arn(inVertical)">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par>
                                <p:cTn id="28" presetID="16" presetClass="entr" presetSubtype="21"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barn(inVertical)">
                                      <p:cBhvr>
                                        <p:cTn id="30" dur="500"/>
                                        <p:tgtEl>
                                          <p:spTgt spid="48"/>
                                        </p:tgtEl>
                                      </p:cBhvr>
                                    </p:animEffect>
                                  </p:childTnLst>
                                </p:cTn>
                              </p:par>
                              <p:par>
                                <p:cTn id="31" presetID="16" presetClass="entr" presetSubtype="21"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barn(inVertical)">
                                      <p:cBhvr>
                                        <p:cTn id="33" dur="500"/>
                                        <p:tgtEl>
                                          <p:spTgt spid="5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arn(inVertical)">
                                      <p:cBhvr>
                                        <p:cTn id="36" dur="500"/>
                                        <p:tgtEl>
                                          <p:spTgt spid="35"/>
                                        </p:tgtEl>
                                      </p:cBhvr>
                                    </p:animEffect>
                                  </p:childTnLst>
                                </p:cTn>
                              </p:par>
                              <p:par>
                                <p:cTn id="37" presetID="16" presetClass="entr" presetSubtype="21"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barn(inVertical)">
                                      <p:cBhvr>
                                        <p:cTn id="39" dur="500"/>
                                        <p:tgtEl>
                                          <p:spTgt spid="5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par>
                                <p:cTn id="43" presetID="16" presetClass="entr" presetSubtype="21"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inVertical)">
                                      <p:cBhvr>
                                        <p:cTn id="45" dur="500"/>
                                        <p:tgtEl>
                                          <p:spTgt spid="34"/>
                                        </p:tgtEl>
                                      </p:cBhvr>
                                    </p:animEffect>
                                  </p:childTnLst>
                                </p:cTn>
                              </p:par>
                              <p:par>
                                <p:cTn id="46" presetID="16" presetClass="entr" presetSubtype="21"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barn(inVertical)">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2" grpId="0" animBg="1"/>
      <p:bldP spid="35" grpId="0"/>
      <p:bldP spid="36" grpId="0"/>
      <p:bldP spid="49" grpId="0" animBg="1"/>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CA8E0-BC52-48E9-B426-9779AFFE4BCD}"/>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7" name="TextBox 36">
            <a:extLst>
              <a:ext uri="{FF2B5EF4-FFF2-40B4-BE49-F238E27FC236}">
                <a16:creationId xmlns:a16="http://schemas.microsoft.com/office/drawing/2014/main" id="{CD9B02C5-6362-4F0E-9983-2074898AD45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38" name="Rectangle 37">
            <a:extLst>
              <a:ext uri="{FF2B5EF4-FFF2-40B4-BE49-F238E27FC236}">
                <a16:creationId xmlns:a16="http://schemas.microsoft.com/office/drawing/2014/main" id="{2CE55F13-0654-40FE-BE38-E18F85710654}"/>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10</a:t>
            </a:r>
          </a:p>
        </p:txBody>
      </p:sp>
      <p:grpSp>
        <p:nvGrpSpPr>
          <p:cNvPr id="39" name="Group 38">
            <a:extLst>
              <a:ext uri="{FF2B5EF4-FFF2-40B4-BE49-F238E27FC236}">
                <a16:creationId xmlns:a16="http://schemas.microsoft.com/office/drawing/2014/main" id="{5F27AB42-F0C2-44A3-B32D-A787D66973ED}"/>
              </a:ext>
            </a:extLst>
          </p:cNvPr>
          <p:cNvGrpSpPr/>
          <p:nvPr/>
        </p:nvGrpSpPr>
        <p:grpSpPr>
          <a:xfrm>
            <a:off x="212374" y="126373"/>
            <a:ext cx="4827978" cy="997858"/>
            <a:chOff x="212374" y="126373"/>
            <a:chExt cx="4827978" cy="997858"/>
          </a:xfrm>
        </p:grpSpPr>
        <p:grpSp>
          <p:nvGrpSpPr>
            <p:cNvPr id="40" name="Group 39">
              <a:extLst>
                <a:ext uri="{FF2B5EF4-FFF2-40B4-BE49-F238E27FC236}">
                  <a16:creationId xmlns:a16="http://schemas.microsoft.com/office/drawing/2014/main" id="{AA4ADDB2-1808-49B2-A572-70F449886416}"/>
                </a:ext>
              </a:extLst>
            </p:cNvPr>
            <p:cNvGrpSpPr/>
            <p:nvPr/>
          </p:nvGrpSpPr>
          <p:grpSpPr>
            <a:xfrm>
              <a:off x="212374" y="126373"/>
              <a:ext cx="4827978" cy="997858"/>
              <a:chOff x="212374" y="126373"/>
              <a:chExt cx="4827978" cy="997858"/>
            </a:xfrm>
          </p:grpSpPr>
          <p:sp>
            <p:nvSpPr>
              <p:cNvPr id="46" name="Oval 45">
                <a:extLst>
                  <a:ext uri="{FF2B5EF4-FFF2-40B4-BE49-F238E27FC236}">
                    <a16:creationId xmlns:a16="http://schemas.microsoft.com/office/drawing/2014/main" id="{8A2C9A23-A106-4AE5-A0CD-EE59A1500B9E}"/>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ED340F0-6FC7-4E56-AE51-7786CEF3A5F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FFD1E24-898E-405F-9A2F-E2CEB60AA7C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42" name="Picture 41" descr="Không có mô tả ảnh.">
                <a:extLst>
                  <a:ext uri="{FF2B5EF4-FFF2-40B4-BE49-F238E27FC236}">
                    <a16:creationId xmlns:a16="http://schemas.microsoft.com/office/drawing/2014/main" id="{3FECB56C-5443-4695-B9A0-9B51B0297FD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43" name="Picture 42" descr="Không có mô tả ảnh.">
                <a:extLst>
                  <a:ext uri="{FF2B5EF4-FFF2-40B4-BE49-F238E27FC236}">
                    <a16:creationId xmlns:a16="http://schemas.microsoft.com/office/drawing/2014/main" id="{1A5B5701-B785-4685-8890-5DB4E6FFD1E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4" name="Picture 43" descr="Không có mô tả ảnh.">
                <a:extLst>
                  <a:ext uri="{FF2B5EF4-FFF2-40B4-BE49-F238E27FC236}">
                    <a16:creationId xmlns:a16="http://schemas.microsoft.com/office/drawing/2014/main" id="{48E2892E-6F00-45D9-979B-678945E0791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5" name="Picture 44" descr="Không có mô tả ảnh.">
                <a:extLst>
                  <a:ext uri="{FF2B5EF4-FFF2-40B4-BE49-F238E27FC236}">
                    <a16:creationId xmlns:a16="http://schemas.microsoft.com/office/drawing/2014/main" id="{0D47CDC2-2A19-49DA-BD39-2817D9CF4CB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4" name="Rectangle 53">
            <a:extLst>
              <a:ext uri="{FF2B5EF4-FFF2-40B4-BE49-F238E27FC236}">
                <a16:creationId xmlns:a16="http://schemas.microsoft.com/office/drawing/2014/main" id="{4C7E1489-1F08-4341-9002-55DC414D7D92}"/>
              </a:ext>
            </a:extLst>
          </p:cNvPr>
          <p:cNvSpPr/>
          <p:nvPr/>
        </p:nvSpPr>
        <p:spPr>
          <a:xfrm>
            <a:off x="6782382" y="225425"/>
            <a:ext cx="1823671" cy="843435"/>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6600"/>
                </a:solidFill>
              </a:rPr>
              <a:t>GATEWAY TASK</a:t>
            </a:r>
            <a:endParaRPr lang="en-US" sz="2400" b="1">
              <a:solidFill>
                <a:srgbClr val="FF6600"/>
              </a:solidFill>
            </a:endParaRPr>
          </a:p>
        </p:txBody>
      </p:sp>
      <p:sp>
        <p:nvSpPr>
          <p:cNvPr id="55" name="TextBox 54">
            <a:extLst>
              <a:ext uri="{FF2B5EF4-FFF2-40B4-BE49-F238E27FC236}">
                <a16:creationId xmlns:a16="http://schemas.microsoft.com/office/drawing/2014/main" id="{9E4437B1-E26B-4825-A282-A46289013823}"/>
              </a:ext>
            </a:extLst>
          </p:cNvPr>
          <p:cNvSpPr txBox="1"/>
          <p:nvPr/>
        </p:nvSpPr>
        <p:spPr>
          <a:xfrm>
            <a:off x="64742" y="2991418"/>
            <a:ext cx="2284348" cy="1384995"/>
          </a:xfrm>
          <a:prstGeom prst="rect">
            <a:avLst/>
          </a:prstGeom>
          <a:noFill/>
        </p:spPr>
        <p:txBody>
          <a:bodyPr wrap="square" rtlCol="0">
            <a:spAutoFit/>
          </a:bodyPr>
          <a:lstStyle/>
          <a:p>
            <a:r>
              <a:rPr lang="en-US" sz="2400" dirty="0"/>
              <a:t>XÂY DỰNG</a:t>
            </a:r>
            <a:r>
              <a:rPr lang="en-US" sz="2800" b="1" dirty="0">
                <a:solidFill>
                  <a:schemeClr val="accent1"/>
                </a:solidFill>
              </a:rPr>
              <a:t> KHỐI NHIỆM VỤ </a:t>
            </a:r>
            <a:r>
              <a:rPr lang="en-US" sz="2400" dirty="0"/>
              <a:t>GATEWAY</a:t>
            </a:r>
          </a:p>
        </p:txBody>
      </p:sp>
      <p:sp>
        <p:nvSpPr>
          <p:cNvPr id="56" name="Rectangle 55">
            <a:extLst>
              <a:ext uri="{FF2B5EF4-FFF2-40B4-BE49-F238E27FC236}">
                <a16:creationId xmlns:a16="http://schemas.microsoft.com/office/drawing/2014/main" id="{01F1A81B-296C-4C99-8973-B71C691BFB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Luận</a:t>
            </a:r>
            <a:r>
              <a:rPr lang="en-US" b="1" dirty="0">
                <a:solidFill>
                  <a:schemeClr val="bg1"/>
                </a:solidFill>
              </a:rPr>
              <a:t> </a:t>
            </a:r>
            <a:r>
              <a:rPr lang="en-US" b="1" dirty="0" err="1">
                <a:solidFill>
                  <a:schemeClr val="bg1"/>
                </a:solidFill>
              </a:rPr>
              <a:t>văn</a:t>
            </a:r>
            <a:r>
              <a:rPr lang="en-US" b="1" dirty="0">
                <a:solidFill>
                  <a:schemeClr val="bg1"/>
                </a:solidFill>
              </a:rPr>
              <a:t> </a:t>
            </a:r>
            <a:r>
              <a:rPr lang="en-US" b="1" dirty="0" err="1">
                <a:solidFill>
                  <a:schemeClr val="bg1"/>
                </a:solidFill>
              </a:rPr>
              <a:t>tốt</a:t>
            </a:r>
            <a:r>
              <a:rPr lang="en-US" b="1" dirty="0">
                <a:solidFill>
                  <a:schemeClr val="bg1"/>
                </a:solidFill>
              </a:rPr>
              <a:t> </a:t>
            </a:r>
            <a:r>
              <a:rPr lang="en-US" b="1" dirty="0" err="1">
                <a:solidFill>
                  <a:schemeClr val="bg1"/>
                </a:solidFill>
              </a:rPr>
              <a:t>nghiệp</a:t>
            </a:r>
            <a:endParaRPr lang="en-US" b="1" dirty="0">
              <a:solidFill>
                <a:schemeClr val="bg1"/>
              </a:solidFill>
            </a:endParaRPr>
          </a:p>
        </p:txBody>
      </p:sp>
      <p:pic>
        <p:nvPicPr>
          <p:cNvPr id="57" name="Picture 56" descr="Diagram&#10;&#10;Description automatically generated">
            <a:extLst>
              <a:ext uri="{FF2B5EF4-FFF2-40B4-BE49-F238E27FC236}">
                <a16:creationId xmlns:a16="http://schemas.microsoft.com/office/drawing/2014/main" id="{CA7F0F16-0E23-420B-9DAD-A649A48AA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349" y="1421550"/>
            <a:ext cx="6491249" cy="4883057"/>
          </a:xfrm>
          <a:prstGeom prst="rect">
            <a:avLst/>
          </a:prstGeom>
        </p:spPr>
      </p:pic>
    </p:spTree>
    <p:extLst>
      <p:ext uri="{BB962C8B-B14F-4D97-AF65-F5344CB8AC3E}">
        <p14:creationId xmlns:p14="http://schemas.microsoft.com/office/powerpoint/2010/main" val="42196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21789"/>
            <a:ext cx="10573555" cy="6888721"/>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CA8E0-BC52-48E9-B426-9779AFFE4BCD}"/>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7" name="TextBox 36">
            <a:extLst>
              <a:ext uri="{FF2B5EF4-FFF2-40B4-BE49-F238E27FC236}">
                <a16:creationId xmlns:a16="http://schemas.microsoft.com/office/drawing/2014/main" id="{CD9B02C5-6362-4F0E-9983-2074898AD45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38" name="Rectangle 37">
            <a:extLst>
              <a:ext uri="{FF2B5EF4-FFF2-40B4-BE49-F238E27FC236}">
                <a16:creationId xmlns:a16="http://schemas.microsoft.com/office/drawing/2014/main" id="{2CE55F13-0654-40FE-BE38-E18F85710654}"/>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11</a:t>
            </a:r>
          </a:p>
        </p:txBody>
      </p:sp>
      <p:grpSp>
        <p:nvGrpSpPr>
          <p:cNvPr id="39" name="Group 38">
            <a:extLst>
              <a:ext uri="{FF2B5EF4-FFF2-40B4-BE49-F238E27FC236}">
                <a16:creationId xmlns:a16="http://schemas.microsoft.com/office/drawing/2014/main" id="{5F27AB42-F0C2-44A3-B32D-A787D66973ED}"/>
              </a:ext>
            </a:extLst>
          </p:cNvPr>
          <p:cNvGrpSpPr/>
          <p:nvPr/>
        </p:nvGrpSpPr>
        <p:grpSpPr>
          <a:xfrm>
            <a:off x="212374" y="126373"/>
            <a:ext cx="4827978" cy="997858"/>
            <a:chOff x="212374" y="126373"/>
            <a:chExt cx="4827978" cy="997858"/>
          </a:xfrm>
        </p:grpSpPr>
        <p:grpSp>
          <p:nvGrpSpPr>
            <p:cNvPr id="40" name="Group 39">
              <a:extLst>
                <a:ext uri="{FF2B5EF4-FFF2-40B4-BE49-F238E27FC236}">
                  <a16:creationId xmlns:a16="http://schemas.microsoft.com/office/drawing/2014/main" id="{AA4ADDB2-1808-49B2-A572-70F449886416}"/>
                </a:ext>
              </a:extLst>
            </p:cNvPr>
            <p:cNvGrpSpPr/>
            <p:nvPr/>
          </p:nvGrpSpPr>
          <p:grpSpPr>
            <a:xfrm>
              <a:off x="212374" y="126373"/>
              <a:ext cx="4827978" cy="997858"/>
              <a:chOff x="212374" y="126373"/>
              <a:chExt cx="4827978" cy="997858"/>
            </a:xfrm>
          </p:grpSpPr>
          <p:sp>
            <p:nvSpPr>
              <p:cNvPr id="46" name="Oval 45">
                <a:extLst>
                  <a:ext uri="{FF2B5EF4-FFF2-40B4-BE49-F238E27FC236}">
                    <a16:creationId xmlns:a16="http://schemas.microsoft.com/office/drawing/2014/main" id="{8A2C9A23-A106-4AE5-A0CD-EE59A1500B9E}"/>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ED340F0-6FC7-4E56-AE51-7786CEF3A5F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FFD1E24-898E-405F-9A2F-E2CEB60AA7C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42" name="Picture 41" descr="Không có mô tả ảnh.">
                <a:extLst>
                  <a:ext uri="{FF2B5EF4-FFF2-40B4-BE49-F238E27FC236}">
                    <a16:creationId xmlns:a16="http://schemas.microsoft.com/office/drawing/2014/main" id="{3FECB56C-5443-4695-B9A0-9B51B0297FD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43" name="Picture 42" descr="Không có mô tả ảnh.">
                <a:extLst>
                  <a:ext uri="{FF2B5EF4-FFF2-40B4-BE49-F238E27FC236}">
                    <a16:creationId xmlns:a16="http://schemas.microsoft.com/office/drawing/2014/main" id="{1A5B5701-B785-4685-8890-5DB4E6FFD1E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4" name="Picture 43" descr="Không có mô tả ảnh.">
                <a:extLst>
                  <a:ext uri="{FF2B5EF4-FFF2-40B4-BE49-F238E27FC236}">
                    <a16:creationId xmlns:a16="http://schemas.microsoft.com/office/drawing/2014/main" id="{48E2892E-6F00-45D9-979B-678945E0791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5" name="Picture 44" descr="Không có mô tả ảnh.">
                <a:extLst>
                  <a:ext uri="{FF2B5EF4-FFF2-40B4-BE49-F238E27FC236}">
                    <a16:creationId xmlns:a16="http://schemas.microsoft.com/office/drawing/2014/main" id="{0D47CDC2-2A19-49DA-BD39-2817D9CF4CB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6" name="Rectangle 55">
            <a:extLst>
              <a:ext uri="{FF2B5EF4-FFF2-40B4-BE49-F238E27FC236}">
                <a16:creationId xmlns:a16="http://schemas.microsoft.com/office/drawing/2014/main" id="{01F1A81B-296C-4C99-8973-B71C691BFB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2" name="Rectangle 21">
            <a:extLst>
              <a:ext uri="{FF2B5EF4-FFF2-40B4-BE49-F238E27FC236}">
                <a16:creationId xmlns:a16="http://schemas.microsoft.com/office/drawing/2014/main" id="{6EA81A7A-9B3D-40E5-84CF-1808DFAE2ABA}"/>
              </a:ext>
            </a:extLst>
          </p:cNvPr>
          <p:cNvSpPr/>
          <p:nvPr/>
        </p:nvSpPr>
        <p:spPr>
          <a:xfrm>
            <a:off x="6150033" y="204819"/>
            <a:ext cx="2384367" cy="741638"/>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GATEWAY DATA FLOW</a:t>
            </a:r>
            <a:endParaRPr lang="en-US" sz="2400" b="1" dirty="0">
              <a:solidFill>
                <a:srgbClr val="FF6600"/>
              </a:solidFill>
            </a:endParaRPr>
          </a:p>
        </p:txBody>
      </p:sp>
      <p:sp>
        <p:nvSpPr>
          <p:cNvPr id="23" name="TextBox 22">
            <a:extLst>
              <a:ext uri="{FF2B5EF4-FFF2-40B4-BE49-F238E27FC236}">
                <a16:creationId xmlns:a16="http://schemas.microsoft.com/office/drawing/2014/main" id="{DB407651-38AA-4810-92A6-F5382E3732AB}"/>
              </a:ext>
            </a:extLst>
          </p:cNvPr>
          <p:cNvSpPr txBox="1"/>
          <p:nvPr/>
        </p:nvSpPr>
        <p:spPr>
          <a:xfrm>
            <a:off x="70297" y="2881979"/>
            <a:ext cx="2597492" cy="1323439"/>
          </a:xfrm>
          <a:prstGeom prst="rect">
            <a:avLst/>
          </a:prstGeom>
          <a:noFill/>
        </p:spPr>
        <p:txBody>
          <a:bodyPr wrap="square" rtlCol="0">
            <a:spAutoFit/>
          </a:bodyPr>
          <a:lstStyle/>
          <a:p>
            <a:r>
              <a:rPr lang="en-US" sz="2400" dirty="0"/>
              <a:t>XÂY DỰNG</a:t>
            </a:r>
            <a:r>
              <a:rPr lang="en-US" sz="2800" b="1" dirty="0">
                <a:solidFill>
                  <a:schemeClr val="accent1"/>
                </a:solidFill>
              </a:rPr>
              <a:t> LUỒNG DỮ LIÊU </a:t>
            </a:r>
            <a:r>
              <a:rPr lang="en-US" sz="2400" dirty="0"/>
              <a:t>TRONG GATEWAY</a:t>
            </a:r>
          </a:p>
        </p:txBody>
      </p:sp>
      <p:pic>
        <p:nvPicPr>
          <p:cNvPr id="14" name="Picture 13" descr="Graphical user interface, application&#10;&#10;Description automatically generated">
            <a:extLst>
              <a:ext uri="{FF2B5EF4-FFF2-40B4-BE49-F238E27FC236}">
                <a16:creationId xmlns:a16="http://schemas.microsoft.com/office/drawing/2014/main" id="{4810655A-C398-4972-AD8D-AAED5B8F0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6222" y="1317917"/>
            <a:ext cx="5635920" cy="5073453"/>
          </a:xfrm>
          <a:prstGeom prst="rect">
            <a:avLst/>
          </a:prstGeom>
        </p:spPr>
      </p:pic>
      <p:sp>
        <p:nvSpPr>
          <p:cNvPr id="49" name="Arrow: Up-Down 48">
            <a:extLst>
              <a:ext uri="{FF2B5EF4-FFF2-40B4-BE49-F238E27FC236}">
                <a16:creationId xmlns:a16="http://schemas.microsoft.com/office/drawing/2014/main" id="{FADF1B8A-FADF-4ECF-8EE7-D049B9ACE7E2}"/>
              </a:ext>
            </a:extLst>
          </p:cNvPr>
          <p:cNvSpPr/>
          <p:nvPr/>
        </p:nvSpPr>
        <p:spPr>
          <a:xfrm>
            <a:off x="5556852" y="2149669"/>
            <a:ext cx="256735" cy="5942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Up-Down 49">
            <a:extLst>
              <a:ext uri="{FF2B5EF4-FFF2-40B4-BE49-F238E27FC236}">
                <a16:creationId xmlns:a16="http://schemas.microsoft.com/office/drawing/2014/main" id="{F33FDA07-0139-4951-96E6-59690833843C}"/>
              </a:ext>
            </a:extLst>
          </p:cNvPr>
          <p:cNvSpPr/>
          <p:nvPr/>
        </p:nvSpPr>
        <p:spPr>
          <a:xfrm>
            <a:off x="5575140" y="4985046"/>
            <a:ext cx="256735" cy="556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37A249B8-7AE7-4D95-A90A-2E97139D319D}"/>
              </a:ext>
            </a:extLst>
          </p:cNvPr>
          <p:cNvSpPr txBox="1"/>
          <p:nvPr/>
        </p:nvSpPr>
        <p:spPr>
          <a:xfrm>
            <a:off x="5693893" y="2263980"/>
            <a:ext cx="718964" cy="307777"/>
          </a:xfrm>
          <a:prstGeom prst="rect">
            <a:avLst/>
          </a:prstGeom>
          <a:noFill/>
        </p:spPr>
        <p:txBody>
          <a:bodyPr wrap="square" rtlCol="0">
            <a:spAutoFit/>
          </a:bodyPr>
          <a:lstStyle/>
          <a:p>
            <a:r>
              <a:rPr lang="en-US" sz="1400" b="1" dirty="0">
                <a:solidFill>
                  <a:srgbClr val="4472C4"/>
                </a:solidFill>
              </a:rPr>
              <a:t>MQTT</a:t>
            </a:r>
          </a:p>
        </p:txBody>
      </p:sp>
      <p:sp>
        <p:nvSpPr>
          <p:cNvPr id="52" name="TextBox 51">
            <a:extLst>
              <a:ext uri="{FF2B5EF4-FFF2-40B4-BE49-F238E27FC236}">
                <a16:creationId xmlns:a16="http://schemas.microsoft.com/office/drawing/2014/main" id="{CBCCFD3B-1220-4D3C-8A59-CF2CE47AF8DE}"/>
              </a:ext>
            </a:extLst>
          </p:cNvPr>
          <p:cNvSpPr txBox="1"/>
          <p:nvPr/>
        </p:nvSpPr>
        <p:spPr>
          <a:xfrm>
            <a:off x="5778626" y="5146983"/>
            <a:ext cx="1091337" cy="369332"/>
          </a:xfrm>
          <a:prstGeom prst="rect">
            <a:avLst/>
          </a:prstGeom>
          <a:noFill/>
        </p:spPr>
        <p:txBody>
          <a:bodyPr wrap="square" rtlCol="0">
            <a:spAutoFit/>
          </a:bodyPr>
          <a:lstStyle/>
          <a:p>
            <a:r>
              <a:rPr lang="en-US" b="1" dirty="0">
                <a:solidFill>
                  <a:srgbClr val="4472C4"/>
                </a:solidFill>
              </a:rPr>
              <a:t>Modbus</a:t>
            </a:r>
          </a:p>
        </p:txBody>
      </p:sp>
      <p:sp>
        <p:nvSpPr>
          <p:cNvPr id="53" name="Arrow: Down 52">
            <a:extLst>
              <a:ext uri="{FF2B5EF4-FFF2-40B4-BE49-F238E27FC236}">
                <a16:creationId xmlns:a16="http://schemas.microsoft.com/office/drawing/2014/main" id="{7470A046-2479-46DD-9053-6DDC3BD100C4}"/>
              </a:ext>
            </a:extLst>
          </p:cNvPr>
          <p:cNvSpPr/>
          <p:nvPr/>
        </p:nvSpPr>
        <p:spPr>
          <a:xfrm>
            <a:off x="4338183" y="3628185"/>
            <a:ext cx="316636" cy="5422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362AB9BC-88A2-4FD8-A908-066F454F8F68}"/>
              </a:ext>
            </a:extLst>
          </p:cNvPr>
          <p:cNvSpPr/>
          <p:nvPr/>
        </p:nvSpPr>
        <p:spPr>
          <a:xfrm rot="10800000">
            <a:off x="6683086" y="3577906"/>
            <a:ext cx="341345" cy="6026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F283490-05B8-442E-BAB6-4D1008E5798A}"/>
              </a:ext>
            </a:extLst>
          </p:cNvPr>
          <p:cNvSpPr txBox="1"/>
          <p:nvPr/>
        </p:nvSpPr>
        <p:spPr>
          <a:xfrm>
            <a:off x="3578284" y="3708732"/>
            <a:ext cx="1006363" cy="307777"/>
          </a:xfrm>
          <a:prstGeom prst="rect">
            <a:avLst/>
          </a:prstGeom>
          <a:noFill/>
        </p:spPr>
        <p:txBody>
          <a:bodyPr wrap="square" rtlCol="0">
            <a:spAutoFit/>
          </a:bodyPr>
          <a:lstStyle/>
          <a:p>
            <a:r>
              <a:rPr lang="en-US" sz="1400" b="1" dirty="0">
                <a:solidFill>
                  <a:srgbClr val="4472C4"/>
                </a:solidFill>
              </a:rPr>
              <a:t>Downlink</a:t>
            </a:r>
          </a:p>
        </p:txBody>
      </p:sp>
      <p:sp>
        <p:nvSpPr>
          <p:cNvPr id="57" name="TextBox 56">
            <a:extLst>
              <a:ext uri="{FF2B5EF4-FFF2-40B4-BE49-F238E27FC236}">
                <a16:creationId xmlns:a16="http://schemas.microsoft.com/office/drawing/2014/main" id="{473E2223-1B05-4001-852D-4ECC24BCE8D5}"/>
              </a:ext>
            </a:extLst>
          </p:cNvPr>
          <p:cNvSpPr txBox="1"/>
          <p:nvPr/>
        </p:nvSpPr>
        <p:spPr>
          <a:xfrm>
            <a:off x="6869963" y="3745403"/>
            <a:ext cx="752882" cy="307777"/>
          </a:xfrm>
          <a:prstGeom prst="rect">
            <a:avLst/>
          </a:prstGeom>
          <a:noFill/>
        </p:spPr>
        <p:txBody>
          <a:bodyPr wrap="square" rtlCol="0">
            <a:spAutoFit/>
          </a:bodyPr>
          <a:lstStyle/>
          <a:p>
            <a:r>
              <a:rPr lang="en-US" sz="1400" b="1" dirty="0">
                <a:solidFill>
                  <a:srgbClr val="4472C4"/>
                </a:solidFill>
              </a:rPr>
              <a:t>Uplink</a:t>
            </a:r>
          </a:p>
        </p:txBody>
      </p:sp>
      <p:sp>
        <p:nvSpPr>
          <p:cNvPr id="58" name="Rectangle: Rounded Corners 57">
            <a:extLst>
              <a:ext uri="{FF2B5EF4-FFF2-40B4-BE49-F238E27FC236}">
                <a16:creationId xmlns:a16="http://schemas.microsoft.com/office/drawing/2014/main" id="{A20377EC-D8F6-41DB-B17C-EBEFF231FEA8}"/>
              </a:ext>
            </a:extLst>
          </p:cNvPr>
          <p:cNvSpPr/>
          <p:nvPr/>
        </p:nvSpPr>
        <p:spPr>
          <a:xfrm>
            <a:off x="2866847" y="2500681"/>
            <a:ext cx="6050910" cy="269348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rgbClr val="4472C4"/>
              </a:solidFill>
            </a:endParaRPr>
          </a:p>
        </p:txBody>
      </p:sp>
      <p:cxnSp>
        <p:nvCxnSpPr>
          <p:cNvPr id="59" name="Straight Arrow Connector 58">
            <a:extLst>
              <a:ext uri="{FF2B5EF4-FFF2-40B4-BE49-F238E27FC236}">
                <a16:creationId xmlns:a16="http://schemas.microsoft.com/office/drawing/2014/main" id="{5AC94925-8126-4993-A3AA-87895D3EF7F5}"/>
              </a:ext>
            </a:extLst>
          </p:cNvPr>
          <p:cNvCxnSpPr>
            <a:cxnSpLocks/>
            <a:stCxn id="60" idx="0"/>
          </p:cNvCxnSpPr>
          <p:nvPr/>
        </p:nvCxnSpPr>
        <p:spPr>
          <a:xfrm flipV="1">
            <a:off x="1670909" y="4265489"/>
            <a:ext cx="1168338" cy="900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1C1019A-B72C-4E51-B452-8EC1D28628B6}"/>
              </a:ext>
            </a:extLst>
          </p:cNvPr>
          <p:cNvSpPr txBox="1"/>
          <p:nvPr/>
        </p:nvSpPr>
        <p:spPr>
          <a:xfrm>
            <a:off x="70297" y="5166439"/>
            <a:ext cx="3201223" cy="369332"/>
          </a:xfrm>
          <a:prstGeom prst="rect">
            <a:avLst/>
          </a:prstGeom>
          <a:noFill/>
        </p:spPr>
        <p:txBody>
          <a:bodyPr wrap="square" rtlCol="0">
            <a:spAutoFit/>
          </a:bodyPr>
          <a:lstStyle/>
          <a:p>
            <a:r>
              <a:rPr lang="en-US" b="1" dirty="0">
                <a:solidFill>
                  <a:schemeClr val="accent2"/>
                </a:solidFill>
                <a:latin typeface="Arial (Body)"/>
              </a:rPr>
              <a:t>GATEWAY DATA HANDLER</a:t>
            </a:r>
          </a:p>
        </p:txBody>
      </p:sp>
    </p:spTree>
    <p:extLst>
      <p:ext uri="{BB962C8B-B14F-4D97-AF65-F5344CB8AC3E}">
        <p14:creationId xmlns:p14="http://schemas.microsoft.com/office/powerpoint/2010/main" val="40897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barn(inVertical)">
                                      <p:cBhvr>
                                        <p:cTn id="13" dur="500"/>
                                        <p:tgtEl>
                                          <p:spTgt spid="5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arn(inVertical)">
                                      <p:cBhvr>
                                        <p:cTn id="16" dur="500"/>
                                        <p:tgtEl>
                                          <p:spTgt spid="4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barn(inVertical)">
                                      <p:cBhvr>
                                        <p:cTn id="19" dur="500"/>
                                        <p:tgtEl>
                                          <p:spTgt spid="5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arn(inVertical)">
                                      <p:cBhvr>
                                        <p:cTn id="22" dur="500"/>
                                        <p:tgtEl>
                                          <p:spTgt spid="5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barn(inVertical)">
                                      <p:cBhvr>
                                        <p:cTn id="25" dur="500"/>
                                        <p:tgtEl>
                                          <p:spTgt spid="5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barn(inVertical)">
                                      <p:cBhvr>
                                        <p:cTn id="28" dur="500"/>
                                        <p:tgtEl>
                                          <p:spTgt spid="5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arn(inVertical)">
                                      <p:cBhvr>
                                        <p:cTn id="34" dur="500"/>
                                        <p:tgtEl>
                                          <p:spTgt spid="5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arn(inVertical)">
                                      <p:cBhvr>
                                        <p:cTn id="37" dur="500"/>
                                        <p:tgtEl>
                                          <p:spTgt spid="58"/>
                                        </p:tgtEl>
                                      </p:cBhvr>
                                    </p:animEffect>
                                  </p:childTnLst>
                                </p:cTn>
                              </p:par>
                              <p:par>
                                <p:cTn id="38" presetID="16" presetClass="entr" presetSubtype="21"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inVertical)">
                                      <p:cBhvr>
                                        <p:cTn id="40" dur="500"/>
                                        <p:tgtEl>
                                          <p:spTgt spid="5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barn(inVertical)">
                                      <p:cBhvr>
                                        <p:cTn id="4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2" grpId="0"/>
      <p:bldP spid="53" grpId="0" animBg="1"/>
      <p:bldP spid="54" grpId="0" animBg="1"/>
      <p:bldP spid="55" grpId="0"/>
      <p:bldP spid="57" grpId="0"/>
      <p:bldP spid="58" grpId="0" animBg="1"/>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9076C58C-5E7E-4CF2-8FEC-73782B847A7F}"/>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7" name="Rectangle 10">
            <a:extLst>
              <a:ext uri="{FF2B5EF4-FFF2-40B4-BE49-F238E27FC236}">
                <a16:creationId xmlns:a16="http://schemas.microsoft.com/office/drawing/2014/main" id="{8B7C84E5-D831-4C62-8567-8DD7B2BB16D6}"/>
              </a:ext>
            </a:extLst>
          </p:cNvPr>
          <p:cNvSpPr/>
          <p:nvPr/>
        </p:nvSpPr>
        <p:spPr>
          <a:xfrm>
            <a:off x="1" y="0"/>
            <a:ext cx="7157634"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7811CB-1A2B-45C1-AF80-E267688EF69F}"/>
              </a:ext>
            </a:extLst>
          </p:cNvPr>
          <p:cNvSpPr/>
          <p:nvPr/>
        </p:nvSpPr>
        <p:spPr>
          <a:xfrm>
            <a:off x="6639791" y="1161497"/>
            <a:ext cx="2531595" cy="878259"/>
          </a:xfrm>
          <a:prstGeom prst="rect">
            <a:avLst/>
          </a:prstGeom>
          <a:solidFill>
            <a:srgbClr val="148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MỤC LỤC</a:t>
            </a:r>
          </a:p>
        </p:txBody>
      </p:sp>
      <p:grpSp>
        <p:nvGrpSpPr>
          <p:cNvPr id="30" name="Group 29">
            <a:extLst>
              <a:ext uri="{FF2B5EF4-FFF2-40B4-BE49-F238E27FC236}">
                <a16:creationId xmlns:a16="http://schemas.microsoft.com/office/drawing/2014/main" id="{E4D04741-1095-47BF-ACB2-68E6EA89DAA4}"/>
              </a:ext>
            </a:extLst>
          </p:cNvPr>
          <p:cNvGrpSpPr/>
          <p:nvPr/>
        </p:nvGrpSpPr>
        <p:grpSpPr>
          <a:xfrm>
            <a:off x="5779920" y="2569129"/>
            <a:ext cx="1719742" cy="1719742"/>
            <a:chOff x="5201089" y="2569129"/>
            <a:chExt cx="1719742" cy="1719742"/>
          </a:xfrm>
        </p:grpSpPr>
        <p:sp>
          <p:nvSpPr>
            <p:cNvPr id="31" name="Oval 30">
              <a:extLst>
                <a:ext uri="{FF2B5EF4-FFF2-40B4-BE49-F238E27FC236}">
                  <a16:creationId xmlns:a16="http://schemas.microsoft.com/office/drawing/2014/main" id="{4ECC1E5D-F1C1-4B88-A3AE-45B97CCBDE64}"/>
                </a:ext>
              </a:extLst>
            </p:cNvPr>
            <p:cNvSpPr/>
            <p:nvPr/>
          </p:nvSpPr>
          <p:spPr>
            <a:xfrm>
              <a:off x="5201089" y="2569129"/>
              <a:ext cx="1719742" cy="1719742"/>
            </a:xfrm>
            <a:prstGeom prst="ellipse">
              <a:avLst/>
            </a:prstGeom>
            <a:solidFill>
              <a:schemeClr val="bg1">
                <a:lumMod val="95000"/>
              </a:schemeClr>
            </a:solidFill>
            <a:ln w="762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28C242E-B52D-4C25-840E-349DDB75F0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52974" y="2760457"/>
              <a:ext cx="1207990" cy="123246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2B01A658-6A83-475F-9E19-5AAFA8F92B59}"/>
              </a:ext>
            </a:extLst>
          </p:cNvPr>
          <p:cNvSpPr txBox="1"/>
          <p:nvPr/>
        </p:nvSpPr>
        <p:spPr>
          <a:xfrm>
            <a:off x="1064082" y="1685800"/>
            <a:ext cx="3262240" cy="584775"/>
          </a:xfrm>
          <a:prstGeom prst="rect">
            <a:avLst/>
          </a:prstGeom>
          <a:noFill/>
        </p:spPr>
        <p:txBody>
          <a:bodyPr wrap="none" rtlCol="0">
            <a:spAutoFit/>
          </a:bodyPr>
          <a:lstStyle/>
          <a:p>
            <a:r>
              <a:rPr lang="en-US" sz="3200" b="1">
                <a:solidFill>
                  <a:srgbClr val="4472C4"/>
                </a:solidFill>
              </a:rPr>
              <a:t>GIỚI THIỆU ĐỀ TÀI</a:t>
            </a:r>
          </a:p>
        </p:txBody>
      </p:sp>
      <p:cxnSp>
        <p:nvCxnSpPr>
          <p:cNvPr id="34" name="Straight Connector 33">
            <a:extLst>
              <a:ext uri="{FF2B5EF4-FFF2-40B4-BE49-F238E27FC236}">
                <a16:creationId xmlns:a16="http://schemas.microsoft.com/office/drawing/2014/main" id="{A3105599-25A4-421E-8C3A-4AA97D39BEDE}"/>
              </a:ext>
            </a:extLst>
          </p:cNvPr>
          <p:cNvCxnSpPr/>
          <p:nvPr/>
        </p:nvCxnSpPr>
        <p:spPr>
          <a:xfrm>
            <a:off x="653144" y="-90715"/>
            <a:ext cx="0" cy="70394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A549DD-DC3A-47FB-B830-47D4D5672B73}"/>
              </a:ext>
            </a:extLst>
          </p:cNvPr>
          <p:cNvSpPr txBox="1"/>
          <p:nvPr/>
        </p:nvSpPr>
        <p:spPr>
          <a:xfrm>
            <a:off x="1103990" y="2563089"/>
            <a:ext cx="4593770" cy="584775"/>
          </a:xfrm>
          <a:prstGeom prst="rect">
            <a:avLst/>
          </a:prstGeom>
          <a:noFill/>
        </p:spPr>
        <p:txBody>
          <a:bodyPr wrap="square">
            <a:spAutoFit/>
          </a:bodyPr>
          <a:lstStyle/>
          <a:p>
            <a:r>
              <a:rPr lang="en-US" sz="3200" b="1">
                <a:solidFill>
                  <a:srgbClr val="4472C4"/>
                </a:solidFill>
              </a:rPr>
              <a:t>THIẾT KẾ PHẦN CỨNG</a:t>
            </a:r>
          </a:p>
        </p:txBody>
      </p:sp>
      <p:sp>
        <p:nvSpPr>
          <p:cNvPr id="36" name="TextBox 35">
            <a:extLst>
              <a:ext uri="{FF2B5EF4-FFF2-40B4-BE49-F238E27FC236}">
                <a16:creationId xmlns:a16="http://schemas.microsoft.com/office/drawing/2014/main" id="{2B54EA38-F99D-4CA6-AB78-8B31C681B779}"/>
              </a:ext>
            </a:extLst>
          </p:cNvPr>
          <p:cNvSpPr txBox="1"/>
          <p:nvPr/>
        </p:nvSpPr>
        <p:spPr>
          <a:xfrm>
            <a:off x="1063423" y="3481847"/>
            <a:ext cx="4593770" cy="584775"/>
          </a:xfrm>
          <a:prstGeom prst="rect">
            <a:avLst/>
          </a:prstGeom>
          <a:noFill/>
        </p:spPr>
        <p:txBody>
          <a:bodyPr wrap="square">
            <a:spAutoFit/>
          </a:bodyPr>
          <a:lstStyle/>
          <a:p>
            <a:r>
              <a:rPr lang="en-US" sz="3200" b="1">
                <a:solidFill>
                  <a:srgbClr val="4472C4"/>
                </a:solidFill>
              </a:rPr>
              <a:t>THIẾT KẾ PHẦN MỀM</a:t>
            </a:r>
          </a:p>
        </p:txBody>
      </p:sp>
      <p:sp>
        <p:nvSpPr>
          <p:cNvPr id="37" name="TextBox 36">
            <a:extLst>
              <a:ext uri="{FF2B5EF4-FFF2-40B4-BE49-F238E27FC236}">
                <a16:creationId xmlns:a16="http://schemas.microsoft.com/office/drawing/2014/main" id="{54DD06B2-FC03-4919-B2A8-B844F306E477}"/>
              </a:ext>
            </a:extLst>
          </p:cNvPr>
          <p:cNvSpPr txBox="1"/>
          <p:nvPr/>
        </p:nvSpPr>
        <p:spPr>
          <a:xfrm>
            <a:off x="1068172" y="4400605"/>
            <a:ext cx="4593770" cy="584775"/>
          </a:xfrm>
          <a:prstGeom prst="rect">
            <a:avLst/>
          </a:prstGeom>
          <a:noFill/>
        </p:spPr>
        <p:txBody>
          <a:bodyPr wrap="square">
            <a:spAutoFit/>
          </a:bodyPr>
          <a:lstStyle/>
          <a:p>
            <a:r>
              <a:rPr lang="en-US" sz="3200" b="1">
                <a:solidFill>
                  <a:srgbClr val="4472C4"/>
                </a:solidFill>
              </a:rPr>
              <a:t>KIỂM TRA SẢN PHẨM</a:t>
            </a:r>
          </a:p>
        </p:txBody>
      </p:sp>
      <p:sp>
        <p:nvSpPr>
          <p:cNvPr id="38" name="TextBox 37">
            <a:extLst>
              <a:ext uri="{FF2B5EF4-FFF2-40B4-BE49-F238E27FC236}">
                <a16:creationId xmlns:a16="http://schemas.microsoft.com/office/drawing/2014/main" id="{1C415ACE-E4C6-4824-AD2A-B7C98244F29D}"/>
              </a:ext>
            </a:extLst>
          </p:cNvPr>
          <p:cNvSpPr txBox="1"/>
          <p:nvPr/>
        </p:nvSpPr>
        <p:spPr>
          <a:xfrm>
            <a:off x="1063423" y="5319363"/>
            <a:ext cx="4593770" cy="1077218"/>
          </a:xfrm>
          <a:prstGeom prst="rect">
            <a:avLst/>
          </a:prstGeom>
          <a:noFill/>
        </p:spPr>
        <p:txBody>
          <a:bodyPr wrap="square">
            <a:spAutoFit/>
          </a:bodyPr>
          <a:lstStyle/>
          <a:p>
            <a:r>
              <a:rPr lang="en-US" sz="3200" b="1">
                <a:solidFill>
                  <a:srgbClr val="4472C4"/>
                </a:solidFill>
              </a:rPr>
              <a:t>ĐÁNH GIÁ VÀ HƯỚNG PHÁT TRIỂN</a:t>
            </a:r>
          </a:p>
        </p:txBody>
      </p:sp>
      <p:sp>
        <p:nvSpPr>
          <p:cNvPr id="39" name="Oval 38">
            <a:extLst>
              <a:ext uri="{FF2B5EF4-FFF2-40B4-BE49-F238E27FC236}">
                <a16:creationId xmlns:a16="http://schemas.microsoft.com/office/drawing/2014/main" id="{BC942FCA-9A6B-4E3C-8188-FEE4B850A650}"/>
              </a:ext>
            </a:extLst>
          </p:cNvPr>
          <p:cNvSpPr/>
          <p:nvPr/>
        </p:nvSpPr>
        <p:spPr>
          <a:xfrm>
            <a:off x="359431" y="1690696"/>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2</a:t>
            </a:r>
          </a:p>
        </p:txBody>
      </p:sp>
      <p:sp>
        <p:nvSpPr>
          <p:cNvPr id="40" name="Oval 39">
            <a:extLst>
              <a:ext uri="{FF2B5EF4-FFF2-40B4-BE49-F238E27FC236}">
                <a16:creationId xmlns:a16="http://schemas.microsoft.com/office/drawing/2014/main" id="{036FC778-0B67-47C5-89C9-D17D2330EE39}"/>
              </a:ext>
            </a:extLst>
          </p:cNvPr>
          <p:cNvSpPr/>
          <p:nvPr/>
        </p:nvSpPr>
        <p:spPr>
          <a:xfrm>
            <a:off x="359431" y="2567985"/>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3</a:t>
            </a:r>
          </a:p>
        </p:txBody>
      </p:sp>
      <p:sp>
        <p:nvSpPr>
          <p:cNvPr id="41" name="Oval 40">
            <a:extLst>
              <a:ext uri="{FF2B5EF4-FFF2-40B4-BE49-F238E27FC236}">
                <a16:creationId xmlns:a16="http://schemas.microsoft.com/office/drawing/2014/main" id="{82B28F1E-BBB9-4831-B472-98F5C022383B}"/>
              </a:ext>
            </a:extLst>
          </p:cNvPr>
          <p:cNvSpPr/>
          <p:nvPr/>
        </p:nvSpPr>
        <p:spPr>
          <a:xfrm>
            <a:off x="359431" y="3481847"/>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4</a:t>
            </a:r>
          </a:p>
        </p:txBody>
      </p:sp>
      <p:sp>
        <p:nvSpPr>
          <p:cNvPr id="42" name="Oval 41">
            <a:extLst>
              <a:ext uri="{FF2B5EF4-FFF2-40B4-BE49-F238E27FC236}">
                <a16:creationId xmlns:a16="http://schemas.microsoft.com/office/drawing/2014/main" id="{CCBB7903-707E-49C9-A08E-85D0AB80D683}"/>
              </a:ext>
            </a:extLst>
          </p:cNvPr>
          <p:cNvSpPr/>
          <p:nvPr/>
        </p:nvSpPr>
        <p:spPr>
          <a:xfrm>
            <a:off x="359431" y="4395709"/>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5</a:t>
            </a:r>
          </a:p>
        </p:txBody>
      </p:sp>
      <p:sp>
        <p:nvSpPr>
          <p:cNvPr id="43" name="Oval 42">
            <a:extLst>
              <a:ext uri="{FF2B5EF4-FFF2-40B4-BE49-F238E27FC236}">
                <a16:creationId xmlns:a16="http://schemas.microsoft.com/office/drawing/2014/main" id="{62F0B8A5-D4AB-485F-806C-BA9EA19F4819}"/>
              </a:ext>
            </a:extLst>
          </p:cNvPr>
          <p:cNvSpPr/>
          <p:nvPr/>
        </p:nvSpPr>
        <p:spPr>
          <a:xfrm>
            <a:off x="359431" y="5309571"/>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6</a:t>
            </a:r>
          </a:p>
        </p:txBody>
      </p:sp>
      <p:sp>
        <p:nvSpPr>
          <p:cNvPr id="44" name="TextBox 43">
            <a:extLst>
              <a:ext uri="{FF2B5EF4-FFF2-40B4-BE49-F238E27FC236}">
                <a16:creationId xmlns:a16="http://schemas.microsoft.com/office/drawing/2014/main" id="{128555D5-EFBA-4D84-9363-25E5AF5C6E54}"/>
              </a:ext>
            </a:extLst>
          </p:cNvPr>
          <p:cNvSpPr txBox="1"/>
          <p:nvPr/>
        </p:nvSpPr>
        <p:spPr>
          <a:xfrm>
            <a:off x="1103990" y="787777"/>
            <a:ext cx="2337884" cy="584775"/>
          </a:xfrm>
          <a:prstGeom prst="rect">
            <a:avLst/>
          </a:prstGeom>
          <a:noFill/>
        </p:spPr>
        <p:txBody>
          <a:bodyPr wrap="none" rtlCol="0">
            <a:spAutoFit/>
          </a:bodyPr>
          <a:lstStyle/>
          <a:p>
            <a:r>
              <a:rPr lang="en-US" sz="3200" b="1">
                <a:solidFill>
                  <a:srgbClr val="4472C4"/>
                </a:solidFill>
              </a:rPr>
              <a:t>TỔNG QUAN</a:t>
            </a:r>
          </a:p>
        </p:txBody>
      </p:sp>
      <p:sp>
        <p:nvSpPr>
          <p:cNvPr id="45" name="Oval 44">
            <a:extLst>
              <a:ext uri="{FF2B5EF4-FFF2-40B4-BE49-F238E27FC236}">
                <a16:creationId xmlns:a16="http://schemas.microsoft.com/office/drawing/2014/main" id="{C7676596-1362-4397-9AD0-13ADBA7A670E}"/>
              </a:ext>
            </a:extLst>
          </p:cNvPr>
          <p:cNvSpPr/>
          <p:nvPr/>
        </p:nvSpPr>
        <p:spPr>
          <a:xfrm>
            <a:off x="359430" y="790224"/>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p>
        </p:txBody>
      </p:sp>
    </p:spTree>
    <p:extLst>
      <p:ext uri="{BB962C8B-B14F-4D97-AF65-F5344CB8AC3E}">
        <p14:creationId xmlns:p14="http://schemas.microsoft.com/office/powerpoint/2010/main" val="212454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4">
                                            <p:txEl>
                                              <p:pRg st="0" end="0"/>
                                            </p:txEl>
                                          </p:spTgt>
                                        </p:tgtEl>
                                        <p:attrNameLst>
                                          <p:attrName>style.color</p:attrName>
                                        </p:attrNameLst>
                                      </p:cBhvr>
                                      <p:to>
                                        <a:schemeClr val="accent2"/>
                                      </p:to>
                                    </p:animClr>
                                    <p:animClr clrSpc="rgb" dir="cw">
                                      <p:cBhvr>
                                        <p:cTn id="7" dur="500" fill="hold"/>
                                        <p:tgtEl>
                                          <p:spTgt spid="44">
                                            <p:txEl>
                                              <p:pRg st="0" end="0"/>
                                            </p:txEl>
                                          </p:spTgt>
                                        </p:tgtEl>
                                        <p:attrNameLst>
                                          <p:attrName>fillcolor</p:attrName>
                                        </p:attrNameLst>
                                      </p:cBhvr>
                                      <p:to>
                                        <a:schemeClr val="accent2"/>
                                      </p:to>
                                    </p:animClr>
                                    <p:set>
                                      <p:cBhvr>
                                        <p:cTn id="8" dur="500" fill="hold"/>
                                        <p:tgtEl>
                                          <p:spTgt spid="44">
                                            <p:txEl>
                                              <p:pRg st="0" end="0"/>
                                            </p:txEl>
                                          </p:spTgt>
                                        </p:tgtEl>
                                        <p:attrNameLst>
                                          <p:attrName>fill.type</p:attrName>
                                        </p:attrNameLst>
                                      </p:cBhvr>
                                      <p:to>
                                        <p:strVal val="solid"/>
                                      </p:to>
                                    </p:set>
                                    <p:set>
                                      <p:cBhvr>
                                        <p:cTn id="9" dur="500" fill="hold"/>
                                        <p:tgtEl>
                                          <p:spTgt spid="4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6A5CC203-C154-4698-A29A-8AE00233D886}"/>
              </a:ext>
            </a:extLst>
          </p:cNvPr>
          <p:cNvSpPr/>
          <p:nvPr/>
        </p:nvSpPr>
        <p:spPr>
          <a:xfrm>
            <a:off x="-2352" y="-1"/>
            <a:ext cx="10853632" cy="6866933"/>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569615E-9D7E-41EA-BADE-3F7A50D777BB}"/>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6" name="Rectangle 25">
            <a:extLst>
              <a:ext uri="{FF2B5EF4-FFF2-40B4-BE49-F238E27FC236}">
                <a16:creationId xmlns:a16="http://schemas.microsoft.com/office/drawing/2014/main" id="{E96F6573-A0ED-4FC5-B5B0-AC052F861E7F}"/>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11</a:t>
            </a:r>
          </a:p>
        </p:txBody>
      </p:sp>
      <p:pic>
        <p:nvPicPr>
          <p:cNvPr id="39" name="Picture 6" descr="Communication Gateway, SolarEdge Commercial Gateway, SE1000-CCG-G-S1,  Alternergy">
            <a:extLst>
              <a:ext uri="{FF2B5EF4-FFF2-40B4-BE49-F238E27FC236}">
                <a16:creationId xmlns:a16="http://schemas.microsoft.com/office/drawing/2014/main" id="{81CAF2DF-BA97-4A09-9381-03620779D45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52261" y="3094291"/>
            <a:ext cx="1294906" cy="129490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1904EA5-5006-4FD2-904C-076C28B7D9EA}"/>
              </a:ext>
            </a:extLst>
          </p:cNvPr>
          <p:cNvSpPr txBox="1"/>
          <p:nvPr/>
        </p:nvSpPr>
        <p:spPr>
          <a:xfrm>
            <a:off x="1537937" y="4136890"/>
            <a:ext cx="1447691" cy="369332"/>
          </a:xfrm>
          <a:prstGeom prst="rect">
            <a:avLst/>
          </a:prstGeom>
          <a:noFill/>
        </p:spPr>
        <p:txBody>
          <a:bodyPr wrap="square" rtlCol="0">
            <a:spAutoFit/>
          </a:bodyPr>
          <a:lstStyle/>
          <a:p>
            <a:r>
              <a:rPr lang="en-US" b="1" dirty="0">
                <a:solidFill>
                  <a:schemeClr val="accent1"/>
                </a:solidFill>
                <a:latin typeface="Arial" panose="020B0604020202020204" pitchFamily="34" charset="0"/>
                <a:cs typeface="Arial" panose="020B0604020202020204" pitchFamily="34" charset="0"/>
              </a:rPr>
              <a:t>GATEWAY</a:t>
            </a:r>
          </a:p>
        </p:txBody>
      </p:sp>
      <p:sp>
        <p:nvSpPr>
          <p:cNvPr id="44" name="Left Brace 43">
            <a:extLst>
              <a:ext uri="{FF2B5EF4-FFF2-40B4-BE49-F238E27FC236}">
                <a16:creationId xmlns:a16="http://schemas.microsoft.com/office/drawing/2014/main" id="{FC734C74-FFA6-4352-B472-BC70E75E5EDC}"/>
              </a:ext>
            </a:extLst>
          </p:cNvPr>
          <p:cNvSpPr/>
          <p:nvPr/>
        </p:nvSpPr>
        <p:spPr>
          <a:xfrm>
            <a:off x="2893062" y="1957737"/>
            <a:ext cx="200539" cy="3698240"/>
          </a:xfrm>
          <a:prstGeom prst="leftBrace">
            <a:avLst/>
          </a:prstGeom>
          <a:ln w="38100" cap="rnd">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1DB1D0D-2A57-4623-8A10-22DA46B60CBD}"/>
              </a:ext>
            </a:extLst>
          </p:cNvPr>
          <p:cNvSpPr/>
          <p:nvPr/>
        </p:nvSpPr>
        <p:spPr>
          <a:xfrm>
            <a:off x="3139496" y="2087277"/>
            <a:ext cx="1543050" cy="7238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Firmware Gateway</a:t>
            </a:r>
          </a:p>
        </p:txBody>
      </p:sp>
      <p:sp>
        <p:nvSpPr>
          <p:cNvPr id="48" name="TextBox 47">
            <a:extLst>
              <a:ext uri="{FF2B5EF4-FFF2-40B4-BE49-F238E27FC236}">
                <a16:creationId xmlns:a16="http://schemas.microsoft.com/office/drawing/2014/main" id="{852F89EE-657E-4037-BEEF-7995B627DB1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grpSp>
        <p:nvGrpSpPr>
          <p:cNvPr id="49" name="Group 48">
            <a:extLst>
              <a:ext uri="{FF2B5EF4-FFF2-40B4-BE49-F238E27FC236}">
                <a16:creationId xmlns:a16="http://schemas.microsoft.com/office/drawing/2014/main" id="{AE17965B-CA92-48D8-A483-C2B3AAA90543}"/>
              </a:ext>
            </a:extLst>
          </p:cNvPr>
          <p:cNvGrpSpPr/>
          <p:nvPr/>
        </p:nvGrpSpPr>
        <p:grpSpPr>
          <a:xfrm>
            <a:off x="212374" y="126373"/>
            <a:ext cx="4827978" cy="997858"/>
            <a:chOff x="212374" y="126373"/>
            <a:chExt cx="4827978" cy="997858"/>
          </a:xfrm>
        </p:grpSpPr>
        <p:grpSp>
          <p:nvGrpSpPr>
            <p:cNvPr id="50" name="Group 49">
              <a:extLst>
                <a:ext uri="{FF2B5EF4-FFF2-40B4-BE49-F238E27FC236}">
                  <a16:creationId xmlns:a16="http://schemas.microsoft.com/office/drawing/2014/main" id="{80C96452-D068-41C3-87E1-EEBA62C6662B}"/>
                </a:ext>
              </a:extLst>
            </p:cNvPr>
            <p:cNvGrpSpPr/>
            <p:nvPr/>
          </p:nvGrpSpPr>
          <p:grpSpPr>
            <a:xfrm>
              <a:off x="212374" y="126373"/>
              <a:ext cx="4827978" cy="997858"/>
              <a:chOff x="212374" y="126373"/>
              <a:chExt cx="4827978" cy="997858"/>
            </a:xfrm>
          </p:grpSpPr>
          <p:sp>
            <p:nvSpPr>
              <p:cNvPr id="56" name="Oval 55">
                <a:extLst>
                  <a:ext uri="{FF2B5EF4-FFF2-40B4-BE49-F238E27FC236}">
                    <a16:creationId xmlns:a16="http://schemas.microsoft.com/office/drawing/2014/main" id="{6EC26FFF-91E4-4B31-867F-A07ED7624E6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38D014B5-435C-433D-AFD2-95240F34B6D3}"/>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FE7575AB-E0BA-462D-A71C-3288C0404B4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52" name="Picture 51" descr="Không có mô tả ảnh.">
                <a:extLst>
                  <a:ext uri="{FF2B5EF4-FFF2-40B4-BE49-F238E27FC236}">
                    <a16:creationId xmlns:a16="http://schemas.microsoft.com/office/drawing/2014/main" id="{48E626CC-241B-4D4B-BCC7-752F939593FA}"/>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53" name="Picture 52" descr="Không có mô tả ảnh.">
                <a:extLst>
                  <a:ext uri="{FF2B5EF4-FFF2-40B4-BE49-F238E27FC236}">
                    <a16:creationId xmlns:a16="http://schemas.microsoft.com/office/drawing/2014/main" id="{AACB8883-1A4D-408C-B8DB-AB735C04271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54" name="Picture 53" descr="Không có mô tả ảnh.">
                <a:extLst>
                  <a:ext uri="{FF2B5EF4-FFF2-40B4-BE49-F238E27FC236}">
                    <a16:creationId xmlns:a16="http://schemas.microsoft.com/office/drawing/2014/main" id="{77F623F2-8E9A-486D-9AF1-1A7FC8C972D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55" name="Picture 54" descr="Không có mô tả ảnh.">
                <a:extLst>
                  <a:ext uri="{FF2B5EF4-FFF2-40B4-BE49-F238E27FC236}">
                    <a16:creationId xmlns:a16="http://schemas.microsoft.com/office/drawing/2014/main" id="{6B305339-4356-4D35-BEA9-442C618EEACB}"/>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9" name="Left Brace 58">
            <a:extLst>
              <a:ext uri="{FF2B5EF4-FFF2-40B4-BE49-F238E27FC236}">
                <a16:creationId xmlns:a16="http://schemas.microsoft.com/office/drawing/2014/main" id="{34EB422F-F360-4D0E-A9A0-2BFB7CC33468}"/>
              </a:ext>
            </a:extLst>
          </p:cNvPr>
          <p:cNvSpPr/>
          <p:nvPr/>
        </p:nvSpPr>
        <p:spPr>
          <a:xfrm>
            <a:off x="4799689" y="1268409"/>
            <a:ext cx="158197" cy="2467156"/>
          </a:xfrm>
          <a:prstGeom prst="leftBrace">
            <a:avLst/>
          </a:prstGeom>
          <a:ln w="381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445E8E9A-4BAF-4087-80D5-77B1AA564971}"/>
              </a:ext>
            </a:extLst>
          </p:cNvPr>
          <p:cNvSpPr/>
          <p:nvPr/>
        </p:nvSpPr>
        <p:spPr>
          <a:xfrm>
            <a:off x="5003781" y="1437057"/>
            <a:ext cx="2056230" cy="62464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 Starting</a:t>
            </a:r>
          </a:p>
        </p:txBody>
      </p:sp>
      <p:sp>
        <p:nvSpPr>
          <p:cNvPr id="61" name="Rectangle 60">
            <a:extLst>
              <a:ext uri="{FF2B5EF4-FFF2-40B4-BE49-F238E27FC236}">
                <a16:creationId xmlns:a16="http://schemas.microsoft.com/office/drawing/2014/main" id="{95E49336-7318-46A8-AE9E-2D719F421008}"/>
              </a:ext>
            </a:extLst>
          </p:cNvPr>
          <p:cNvSpPr/>
          <p:nvPr/>
        </p:nvSpPr>
        <p:spPr>
          <a:xfrm>
            <a:off x="5040352" y="2189663"/>
            <a:ext cx="2056230" cy="624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 Task</a:t>
            </a:r>
          </a:p>
        </p:txBody>
      </p:sp>
      <p:sp>
        <p:nvSpPr>
          <p:cNvPr id="62" name="Rectangle 61">
            <a:extLst>
              <a:ext uri="{FF2B5EF4-FFF2-40B4-BE49-F238E27FC236}">
                <a16:creationId xmlns:a16="http://schemas.microsoft.com/office/drawing/2014/main" id="{EC806D0D-A3AC-4C8B-AE1A-0CFA4CF2E15E}"/>
              </a:ext>
            </a:extLst>
          </p:cNvPr>
          <p:cNvSpPr/>
          <p:nvPr/>
        </p:nvSpPr>
        <p:spPr>
          <a:xfrm>
            <a:off x="5040352" y="2940566"/>
            <a:ext cx="2056230" cy="6246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 Data Flow</a:t>
            </a:r>
          </a:p>
        </p:txBody>
      </p:sp>
      <p:sp>
        <p:nvSpPr>
          <p:cNvPr id="63" name="Rectangle 62">
            <a:extLst>
              <a:ext uri="{FF2B5EF4-FFF2-40B4-BE49-F238E27FC236}">
                <a16:creationId xmlns:a16="http://schemas.microsoft.com/office/drawing/2014/main" id="{428B8CD7-4094-4F40-B24F-447E854D7FFC}"/>
              </a:ext>
            </a:extLst>
          </p:cNvPr>
          <p:cNvSpPr/>
          <p:nvPr/>
        </p:nvSpPr>
        <p:spPr>
          <a:xfrm>
            <a:off x="3249840" y="4810507"/>
            <a:ext cx="1543050" cy="76074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Desktop App</a:t>
            </a:r>
          </a:p>
        </p:txBody>
      </p:sp>
      <p:sp>
        <p:nvSpPr>
          <p:cNvPr id="28" name="Left Brace 27">
            <a:extLst>
              <a:ext uri="{FF2B5EF4-FFF2-40B4-BE49-F238E27FC236}">
                <a16:creationId xmlns:a16="http://schemas.microsoft.com/office/drawing/2014/main" id="{F0E7F0DA-88E8-4AA5-847E-A8CF4A1AB57C}"/>
              </a:ext>
            </a:extLst>
          </p:cNvPr>
          <p:cNvSpPr/>
          <p:nvPr/>
        </p:nvSpPr>
        <p:spPr>
          <a:xfrm>
            <a:off x="4861994" y="4360872"/>
            <a:ext cx="141787" cy="1717040"/>
          </a:xfrm>
          <a:prstGeom prst="leftBrace">
            <a:avLst/>
          </a:prstGeom>
          <a:ln w="381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9E155496-476B-4E39-937B-BCC5120CFA8F}"/>
              </a:ext>
            </a:extLst>
          </p:cNvPr>
          <p:cNvSpPr/>
          <p:nvPr/>
        </p:nvSpPr>
        <p:spPr>
          <a:xfrm>
            <a:off x="5020191" y="5341998"/>
            <a:ext cx="2138696" cy="6246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Desktop App Data Flow</a:t>
            </a:r>
          </a:p>
        </p:txBody>
      </p:sp>
      <p:sp>
        <p:nvSpPr>
          <p:cNvPr id="30" name="Rectangle 29">
            <a:extLst>
              <a:ext uri="{FF2B5EF4-FFF2-40B4-BE49-F238E27FC236}">
                <a16:creationId xmlns:a16="http://schemas.microsoft.com/office/drawing/2014/main" id="{F8CC6BB1-8323-4B1F-93A3-21AE45609834}"/>
              </a:ext>
            </a:extLst>
          </p:cNvPr>
          <p:cNvSpPr/>
          <p:nvPr/>
        </p:nvSpPr>
        <p:spPr>
          <a:xfrm>
            <a:off x="5003781" y="4460252"/>
            <a:ext cx="2138696" cy="6246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Desktop App Task</a:t>
            </a:r>
          </a:p>
        </p:txBody>
      </p:sp>
      <p:cxnSp>
        <p:nvCxnSpPr>
          <p:cNvPr id="31" name="Straight Arrow Connector 30">
            <a:extLst>
              <a:ext uri="{FF2B5EF4-FFF2-40B4-BE49-F238E27FC236}">
                <a16:creationId xmlns:a16="http://schemas.microsoft.com/office/drawing/2014/main" id="{79E6DF35-C0EC-4AA7-85AC-1E6494DD3771}"/>
              </a:ext>
            </a:extLst>
          </p:cNvPr>
          <p:cNvCxnSpPr>
            <a:cxnSpLocks/>
          </p:cNvCxnSpPr>
          <p:nvPr/>
        </p:nvCxnSpPr>
        <p:spPr>
          <a:xfrm>
            <a:off x="7274560" y="1362992"/>
            <a:ext cx="0" cy="2296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0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738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CA8E0-BC52-48E9-B426-9779AFFE4BCD}"/>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7" name="TextBox 36">
            <a:extLst>
              <a:ext uri="{FF2B5EF4-FFF2-40B4-BE49-F238E27FC236}">
                <a16:creationId xmlns:a16="http://schemas.microsoft.com/office/drawing/2014/main" id="{CD9B02C5-6362-4F0E-9983-2074898AD45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38" name="Rectangle 37">
            <a:extLst>
              <a:ext uri="{FF2B5EF4-FFF2-40B4-BE49-F238E27FC236}">
                <a16:creationId xmlns:a16="http://schemas.microsoft.com/office/drawing/2014/main" id="{2CE55F13-0654-40FE-BE38-E18F85710654}"/>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12</a:t>
            </a:r>
          </a:p>
        </p:txBody>
      </p:sp>
      <p:grpSp>
        <p:nvGrpSpPr>
          <p:cNvPr id="39" name="Group 38">
            <a:extLst>
              <a:ext uri="{FF2B5EF4-FFF2-40B4-BE49-F238E27FC236}">
                <a16:creationId xmlns:a16="http://schemas.microsoft.com/office/drawing/2014/main" id="{5F27AB42-F0C2-44A3-B32D-A787D66973ED}"/>
              </a:ext>
            </a:extLst>
          </p:cNvPr>
          <p:cNvGrpSpPr/>
          <p:nvPr/>
        </p:nvGrpSpPr>
        <p:grpSpPr>
          <a:xfrm>
            <a:off x="212374" y="126373"/>
            <a:ext cx="4827978" cy="997858"/>
            <a:chOff x="212374" y="126373"/>
            <a:chExt cx="4827978" cy="997858"/>
          </a:xfrm>
        </p:grpSpPr>
        <p:grpSp>
          <p:nvGrpSpPr>
            <p:cNvPr id="40" name="Group 39">
              <a:extLst>
                <a:ext uri="{FF2B5EF4-FFF2-40B4-BE49-F238E27FC236}">
                  <a16:creationId xmlns:a16="http://schemas.microsoft.com/office/drawing/2014/main" id="{AA4ADDB2-1808-49B2-A572-70F449886416}"/>
                </a:ext>
              </a:extLst>
            </p:cNvPr>
            <p:cNvGrpSpPr/>
            <p:nvPr/>
          </p:nvGrpSpPr>
          <p:grpSpPr>
            <a:xfrm>
              <a:off x="212374" y="126373"/>
              <a:ext cx="4827978" cy="997858"/>
              <a:chOff x="212374" y="126373"/>
              <a:chExt cx="4827978" cy="997858"/>
            </a:xfrm>
          </p:grpSpPr>
          <p:sp>
            <p:nvSpPr>
              <p:cNvPr id="46" name="Oval 45">
                <a:extLst>
                  <a:ext uri="{FF2B5EF4-FFF2-40B4-BE49-F238E27FC236}">
                    <a16:creationId xmlns:a16="http://schemas.microsoft.com/office/drawing/2014/main" id="{8A2C9A23-A106-4AE5-A0CD-EE59A1500B9E}"/>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ED340F0-6FC7-4E56-AE51-7786CEF3A5F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FFD1E24-898E-405F-9A2F-E2CEB60AA7C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42" name="Picture 41" descr="Không có mô tả ảnh.">
                <a:extLst>
                  <a:ext uri="{FF2B5EF4-FFF2-40B4-BE49-F238E27FC236}">
                    <a16:creationId xmlns:a16="http://schemas.microsoft.com/office/drawing/2014/main" id="{3FECB56C-5443-4695-B9A0-9B51B0297FD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43" name="Picture 42" descr="Không có mô tả ảnh.">
                <a:extLst>
                  <a:ext uri="{FF2B5EF4-FFF2-40B4-BE49-F238E27FC236}">
                    <a16:creationId xmlns:a16="http://schemas.microsoft.com/office/drawing/2014/main" id="{1A5B5701-B785-4685-8890-5DB4E6FFD1E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4" name="Picture 43" descr="Không có mô tả ảnh.">
                <a:extLst>
                  <a:ext uri="{FF2B5EF4-FFF2-40B4-BE49-F238E27FC236}">
                    <a16:creationId xmlns:a16="http://schemas.microsoft.com/office/drawing/2014/main" id="{48E2892E-6F00-45D9-979B-678945E0791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5" name="Picture 44" descr="Không có mô tả ảnh.">
                <a:extLst>
                  <a:ext uri="{FF2B5EF4-FFF2-40B4-BE49-F238E27FC236}">
                    <a16:creationId xmlns:a16="http://schemas.microsoft.com/office/drawing/2014/main" id="{0D47CDC2-2A19-49DA-BD39-2817D9CF4CB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6" name="Rectangle 55">
            <a:extLst>
              <a:ext uri="{FF2B5EF4-FFF2-40B4-BE49-F238E27FC236}">
                <a16:creationId xmlns:a16="http://schemas.microsoft.com/office/drawing/2014/main" id="{01F1A81B-296C-4C99-8973-B71C691BFB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5" name="Rectangle 24">
            <a:extLst>
              <a:ext uri="{FF2B5EF4-FFF2-40B4-BE49-F238E27FC236}">
                <a16:creationId xmlns:a16="http://schemas.microsoft.com/office/drawing/2014/main" id="{75D0EDEA-7E81-4D10-A0F5-F5C39C1062AF}"/>
              </a:ext>
            </a:extLst>
          </p:cNvPr>
          <p:cNvSpPr/>
          <p:nvPr/>
        </p:nvSpPr>
        <p:spPr>
          <a:xfrm>
            <a:off x="6014301" y="228922"/>
            <a:ext cx="2917325" cy="101566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6600"/>
                </a:solidFill>
              </a:rPr>
              <a:t>THIẾT KẾ ỨNG DỤNG DESKTOP</a:t>
            </a:r>
            <a:endParaRPr lang="en-US" sz="2800" b="1" dirty="0">
              <a:solidFill>
                <a:srgbClr val="FF6600"/>
              </a:solidFill>
            </a:endParaRPr>
          </a:p>
        </p:txBody>
      </p:sp>
      <p:sp>
        <p:nvSpPr>
          <p:cNvPr id="27" name="Rectangle 26">
            <a:extLst>
              <a:ext uri="{FF2B5EF4-FFF2-40B4-BE49-F238E27FC236}">
                <a16:creationId xmlns:a16="http://schemas.microsoft.com/office/drawing/2014/main" id="{CBB88779-B120-4482-8759-ADAAE00EAB81}"/>
              </a:ext>
            </a:extLst>
          </p:cNvPr>
          <p:cNvSpPr/>
          <p:nvPr/>
        </p:nvSpPr>
        <p:spPr>
          <a:xfrm>
            <a:off x="472760" y="1292653"/>
            <a:ext cx="1782092" cy="1354217"/>
          </a:xfrm>
          <a:prstGeom prst="rect">
            <a:avLst/>
          </a:prstGeom>
        </p:spPr>
        <p:txBody>
          <a:bodyPr wrap="square">
            <a:spAutoFit/>
          </a:bodyPr>
          <a:lstStyle/>
          <a:p>
            <a:r>
              <a:rPr lang="en-US" sz="8200" b="1">
                <a:solidFill>
                  <a:srgbClr val="4472C4"/>
                </a:solidFill>
              </a:rPr>
              <a:t>Qt</a:t>
            </a:r>
          </a:p>
        </p:txBody>
      </p:sp>
      <p:sp>
        <p:nvSpPr>
          <p:cNvPr id="28" name="Rectangle 27">
            <a:extLst>
              <a:ext uri="{FF2B5EF4-FFF2-40B4-BE49-F238E27FC236}">
                <a16:creationId xmlns:a16="http://schemas.microsoft.com/office/drawing/2014/main" id="{8CC0BB1A-6704-4314-B721-CDEF52602B51}"/>
              </a:ext>
            </a:extLst>
          </p:cNvPr>
          <p:cNvSpPr/>
          <p:nvPr/>
        </p:nvSpPr>
        <p:spPr>
          <a:xfrm>
            <a:off x="1676304" y="1601563"/>
            <a:ext cx="7048596" cy="923330"/>
          </a:xfrm>
          <a:prstGeom prst="rect">
            <a:avLst/>
          </a:prstGeom>
        </p:spPr>
        <p:txBody>
          <a:bodyPr wrap="square">
            <a:spAutoFit/>
          </a:bodyPr>
          <a:lstStyle/>
          <a:p>
            <a:pPr algn="just"/>
            <a:r>
              <a:rPr lang="vi-VN" dirty="0">
                <a:latin typeface="Arial (Body)"/>
              </a:rPr>
              <a:t>Là</a:t>
            </a:r>
            <a:r>
              <a:rPr lang="en-US" dirty="0">
                <a:latin typeface="Arial (Body)"/>
              </a:rPr>
              <a:t> </a:t>
            </a:r>
            <a:r>
              <a:rPr lang="en-US" dirty="0" err="1">
                <a:latin typeface="Arial (Body)"/>
              </a:rPr>
              <a:t>một</a:t>
            </a:r>
            <a:r>
              <a:rPr lang="en-US" dirty="0">
                <a:latin typeface="Arial (Body)"/>
              </a:rPr>
              <a:t> framework UI </a:t>
            </a:r>
            <a:r>
              <a:rPr lang="en-US" dirty="0" err="1">
                <a:latin typeface="Arial (Body)"/>
              </a:rPr>
              <a:t>mã</a:t>
            </a:r>
            <a:r>
              <a:rPr lang="en-US" dirty="0">
                <a:latin typeface="Arial (Body)"/>
              </a:rPr>
              <a:t> </a:t>
            </a:r>
            <a:r>
              <a:rPr lang="en-US" dirty="0" err="1">
                <a:latin typeface="Arial (Body)"/>
              </a:rPr>
              <a:t>nguồn</a:t>
            </a:r>
            <a:r>
              <a:rPr lang="en-US" dirty="0">
                <a:latin typeface="Arial (Body)"/>
              </a:rPr>
              <a:t> </a:t>
            </a:r>
            <a:r>
              <a:rPr lang="en-US" dirty="0" err="1">
                <a:latin typeface="Arial (Body)"/>
              </a:rPr>
              <a:t>mở</a:t>
            </a:r>
            <a:r>
              <a:rPr lang="en-US" dirty="0">
                <a:latin typeface="Arial (Body)"/>
              </a:rPr>
              <a:t>, </a:t>
            </a:r>
            <a:r>
              <a:rPr lang="en-US" dirty="0" err="1">
                <a:latin typeface="Arial (Body)"/>
              </a:rPr>
              <a:t>cho</a:t>
            </a:r>
            <a:r>
              <a:rPr lang="en-US" dirty="0">
                <a:latin typeface="Arial (Body)"/>
              </a:rPr>
              <a:t> </a:t>
            </a:r>
            <a:r>
              <a:rPr lang="en-US" dirty="0" err="1">
                <a:latin typeface="Arial (Body)"/>
              </a:rPr>
              <a:t>phép</a:t>
            </a:r>
            <a:r>
              <a:rPr lang="en-US" dirty="0">
                <a:latin typeface="Arial (Body)"/>
              </a:rPr>
              <a:t> </a:t>
            </a:r>
            <a:r>
              <a:rPr lang="en-US" dirty="0" err="1">
                <a:latin typeface="Arial (Body)"/>
              </a:rPr>
              <a:t>tạo</a:t>
            </a:r>
            <a:r>
              <a:rPr lang="en-US" dirty="0">
                <a:latin typeface="Arial (Body)"/>
              </a:rPr>
              <a:t> </a:t>
            </a:r>
            <a:r>
              <a:rPr lang="en-US" dirty="0" err="1">
                <a:latin typeface="Arial (Body)"/>
              </a:rPr>
              <a:t>ứng</a:t>
            </a:r>
            <a:r>
              <a:rPr lang="en-US" dirty="0">
                <a:latin typeface="Arial (Body)"/>
              </a:rPr>
              <a:t> </a:t>
            </a:r>
            <a:r>
              <a:rPr lang="en-US" dirty="0" err="1">
                <a:latin typeface="Arial (Body)"/>
              </a:rPr>
              <a:t>dụng</a:t>
            </a:r>
            <a:r>
              <a:rPr lang="en-US" dirty="0">
                <a:latin typeface="Arial (Body)"/>
              </a:rPr>
              <a:t> </a:t>
            </a:r>
            <a:r>
              <a:rPr lang="en-US" dirty="0" err="1">
                <a:latin typeface="Arial (Body)"/>
              </a:rPr>
              <a:t>với</a:t>
            </a:r>
            <a:r>
              <a:rPr lang="en-US" dirty="0">
                <a:latin typeface="Arial (Body)"/>
              </a:rPr>
              <a:t> </a:t>
            </a:r>
            <a:r>
              <a:rPr lang="en-US" dirty="0" err="1">
                <a:latin typeface="Arial (Body)"/>
              </a:rPr>
              <a:t>giao</a:t>
            </a:r>
            <a:r>
              <a:rPr lang="en-US" dirty="0">
                <a:latin typeface="Arial (Body)"/>
              </a:rPr>
              <a:t> </a:t>
            </a:r>
            <a:r>
              <a:rPr lang="en-US" dirty="0" err="1">
                <a:latin typeface="Arial (Body)"/>
              </a:rPr>
              <a:t>diện</a:t>
            </a:r>
            <a:r>
              <a:rPr lang="en-US" dirty="0">
                <a:latin typeface="Arial (Body)"/>
              </a:rPr>
              <a:t> </a:t>
            </a:r>
            <a:r>
              <a:rPr lang="en-US" dirty="0" err="1">
                <a:latin typeface="Arial (Body)"/>
              </a:rPr>
              <a:t>đồ</a:t>
            </a:r>
            <a:r>
              <a:rPr lang="en-US" dirty="0">
                <a:latin typeface="Arial (Body)"/>
              </a:rPr>
              <a:t> </a:t>
            </a:r>
            <a:r>
              <a:rPr lang="en-US" dirty="0" err="1">
                <a:latin typeface="Arial (Body)"/>
              </a:rPr>
              <a:t>họa</a:t>
            </a:r>
            <a:r>
              <a:rPr lang="en-US" dirty="0">
                <a:latin typeface="Arial (Body)"/>
              </a:rPr>
              <a:t>. </a:t>
            </a:r>
            <a:r>
              <a:rPr lang="en-US" dirty="0" err="1">
                <a:latin typeface="Arial (Body)"/>
              </a:rPr>
              <a:t>Ứng</a:t>
            </a:r>
            <a:r>
              <a:rPr lang="en-US" dirty="0">
                <a:latin typeface="Arial (Body)"/>
              </a:rPr>
              <a:t> </a:t>
            </a:r>
            <a:r>
              <a:rPr lang="en-US" dirty="0" err="1">
                <a:latin typeface="Arial (Body)"/>
              </a:rPr>
              <a:t>dụng</a:t>
            </a:r>
            <a:r>
              <a:rPr lang="en-US" dirty="0">
                <a:latin typeface="Arial (Body)"/>
              </a:rPr>
              <a:t> </a:t>
            </a:r>
            <a:r>
              <a:rPr lang="en-US" dirty="0" err="1">
                <a:latin typeface="Arial (Body)"/>
              </a:rPr>
              <a:t>tạo</a:t>
            </a:r>
            <a:r>
              <a:rPr lang="en-US" dirty="0">
                <a:latin typeface="Arial (Body)"/>
              </a:rPr>
              <a:t> ra </a:t>
            </a:r>
            <a:r>
              <a:rPr lang="en-US" dirty="0" err="1">
                <a:latin typeface="Arial (Body)"/>
              </a:rPr>
              <a:t>bởi</a:t>
            </a:r>
            <a:r>
              <a:rPr lang="en-US" dirty="0">
                <a:latin typeface="Arial (Body)"/>
              </a:rPr>
              <a:t> Qt </a:t>
            </a:r>
            <a:r>
              <a:rPr lang="en-US" dirty="0" err="1">
                <a:latin typeface="Arial (Body)"/>
              </a:rPr>
              <a:t>có</a:t>
            </a:r>
            <a:r>
              <a:rPr lang="en-US" dirty="0">
                <a:latin typeface="Arial (Body)"/>
              </a:rPr>
              <a:t> thể </a:t>
            </a:r>
            <a:r>
              <a:rPr lang="en-US" dirty="0" err="1">
                <a:latin typeface="Arial (Body)"/>
              </a:rPr>
              <a:t>chạy</a:t>
            </a:r>
            <a:r>
              <a:rPr lang="en-US" dirty="0">
                <a:latin typeface="Arial (Body)"/>
              </a:rPr>
              <a:t> </a:t>
            </a:r>
            <a:r>
              <a:rPr lang="en-US" dirty="0" err="1">
                <a:latin typeface="Arial (Body)"/>
              </a:rPr>
              <a:t>trên</a:t>
            </a:r>
            <a:r>
              <a:rPr lang="en-US" dirty="0">
                <a:latin typeface="Arial (Body)"/>
              </a:rPr>
              <a:t> desktop, mobile hay </a:t>
            </a:r>
            <a:r>
              <a:rPr lang="en-US" dirty="0" err="1">
                <a:latin typeface="Arial (Body)"/>
              </a:rPr>
              <a:t>trên</a:t>
            </a:r>
            <a:r>
              <a:rPr lang="en-US" dirty="0">
                <a:latin typeface="Arial (Body)"/>
              </a:rPr>
              <a:t> các </a:t>
            </a:r>
            <a:r>
              <a:rPr lang="en-US" dirty="0" err="1">
                <a:latin typeface="Arial (Body)"/>
              </a:rPr>
              <a:t>hệ</a:t>
            </a:r>
            <a:r>
              <a:rPr lang="en-US" dirty="0">
                <a:latin typeface="Arial (Body)"/>
              </a:rPr>
              <a:t> </a:t>
            </a:r>
            <a:r>
              <a:rPr lang="en-US" dirty="0" err="1">
                <a:latin typeface="Arial (Body)"/>
              </a:rPr>
              <a:t>thống</a:t>
            </a:r>
            <a:r>
              <a:rPr lang="en-US" dirty="0">
                <a:latin typeface="Arial (Body)"/>
              </a:rPr>
              <a:t> </a:t>
            </a:r>
            <a:r>
              <a:rPr lang="en-US" dirty="0" err="1">
                <a:latin typeface="Arial (Body)"/>
              </a:rPr>
              <a:t>nhúng</a:t>
            </a:r>
            <a:endParaRPr lang="en-US" dirty="0">
              <a:latin typeface="Arial (Body)"/>
            </a:endParaRPr>
          </a:p>
        </p:txBody>
      </p:sp>
      <p:pic>
        <p:nvPicPr>
          <p:cNvPr id="3" name="Picture 2" descr="Graphical user interface&#10;&#10;Description automatically generated">
            <a:extLst>
              <a:ext uri="{FF2B5EF4-FFF2-40B4-BE49-F238E27FC236}">
                <a16:creationId xmlns:a16="http://schemas.microsoft.com/office/drawing/2014/main" id="{541538E4-823E-4C8A-BCDD-6E591D8DE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29" y="2576032"/>
            <a:ext cx="2720975" cy="321155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40FACC57-BA48-4018-AA29-16333DE30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947" y="2573173"/>
            <a:ext cx="5626293" cy="3690467"/>
          </a:xfrm>
          <a:prstGeom prst="rect">
            <a:avLst/>
          </a:prstGeom>
        </p:spPr>
      </p:pic>
    </p:spTree>
    <p:extLst>
      <p:ext uri="{BB962C8B-B14F-4D97-AF65-F5344CB8AC3E}">
        <p14:creationId xmlns:p14="http://schemas.microsoft.com/office/powerpoint/2010/main" val="244899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CA8E0-BC52-48E9-B426-9779AFFE4BCD}"/>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7" name="TextBox 36">
            <a:extLst>
              <a:ext uri="{FF2B5EF4-FFF2-40B4-BE49-F238E27FC236}">
                <a16:creationId xmlns:a16="http://schemas.microsoft.com/office/drawing/2014/main" id="{CD9B02C5-6362-4F0E-9983-2074898AD45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38" name="Rectangle 37">
            <a:extLst>
              <a:ext uri="{FF2B5EF4-FFF2-40B4-BE49-F238E27FC236}">
                <a16:creationId xmlns:a16="http://schemas.microsoft.com/office/drawing/2014/main" id="{2CE55F13-0654-40FE-BE38-E18F85710654}"/>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13</a:t>
            </a:r>
          </a:p>
        </p:txBody>
      </p:sp>
      <p:grpSp>
        <p:nvGrpSpPr>
          <p:cNvPr id="39" name="Group 38">
            <a:extLst>
              <a:ext uri="{FF2B5EF4-FFF2-40B4-BE49-F238E27FC236}">
                <a16:creationId xmlns:a16="http://schemas.microsoft.com/office/drawing/2014/main" id="{5F27AB42-F0C2-44A3-B32D-A787D66973ED}"/>
              </a:ext>
            </a:extLst>
          </p:cNvPr>
          <p:cNvGrpSpPr/>
          <p:nvPr/>
        </p:nvGrpSpPr>
        <p:grpSpPr>
          <a:xfrm>
            <a:off x="212374" y="126373"/>
            <a:ext cx="4827978" cy="997858"/>
            <a:chOff x="212374" y="126373"/>
            <a:chExt cx="4827978" cy="997858"/>
          </a:xfrm>
        </p:grpSpPr>
        <p:grpSp>
          <p:nvGrpSpPr>
            <p:cNvPr id="40" name="Group 39">
              <a:extLst>
                <a:ext uri="{FF2B5EF4-FFF2-40B4-BE49-F238E27FC236}">
                  <a16:creationId xmlns:a16="http://schemas.microsoft.com/office/drawing/2014/main" id="{AA4ADDB2-1808-49B2-A572-70F449886416}"/>
                </a:ext>
              </a:extLst>
            </p:cNvPr>
            <p:cNvGrpSpPr/>
            <p:nvPr/>
          </p:nvGrpSpPr>
          <p:grpSpPr>
            <a:xfrm>
              <a:off x="212374" y="126373"/>
              <a:ext cx="4827978" cy="997858"/>
              <a:chOff x="212374" y="126373"/>
              <a:chExt cx="4827978" cy="997858"/>
            </a:xfrm>
          </p:grpSpPr>
          <p:sp>
            <p:nvSpPr>
              <p:cNvPr id="46" name="Oval 45">
                <a:extLst>
                  <a:ext uri="{FF2B5EF4-FFF2-40B4-BE49-F238E27FC236}">
                    <a16:creationId xmlns:a16="http://schemas.microsoft.com/office/drawing/2014/main" id="{8A2C9A23-A106-4AE5-A0CD-EE59A1500B9E}"/>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ED340F0-6FC7-4E56-AE51-7786CEF3A5F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FFD1E24-898E-405F-9A2F-E2CEB60AA7C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42" name="Picture 41" descr="Không có mô tả ảnh.">
                <a:extLst>
                  <a:ext uri="{FF2B5EF4-FFF2-40B4-BE49-F238E27FC236}">
                    <a16:creationId xmlns:a16="http://schemas.microsoft.com/office/drawing/2014/main" id="{3FECB56C-5443-4695-B9A0-9B51B0297FD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43" name="Picture 42" descr="Không có mô tả ảnh.">
                <a:extLst>
                  <a:ext uri="{FF2B5EF4-FFF2-40B4-BE49-F238E27FC236}">
                    <a16:creationId xmlns:a16="http://schemas.microsoft.com/office/drawing/2014/main" id="{1A5B5701-B785-4685-8890-5DB4E6FFD1E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4" name="Picture 43" descr="Không có mô tả ảnh.">
                <a:extLst>
                  <a:ext uri="{FF2B5EF4-FFF2-40B4-BE49-F238E27FC236}">
                    <a16:creationId xmlns:a16="http://schemas.microsoft.com/office/drawing/2014/main" id="{48E2892E-6F00-45D9-979B-678945E0791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5" name="Picture 44" descr="Không có mô tả ảnh.">
                <a:extLst>
                  <a:ext uri="{FF2B5EF4-FFF2-40B4-BE49-F238E27FC236}">
                    <a16:creationId xmlns:a16="http://schemas.microsoft.com/office/drawing/2014/main" id="{0D47CDC2-2A19-49DA-BD39-2817D9CF4CB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6" name="Rectangle 55">
            <a:extLst>
              <a:ext uri="{FF2B5EF4-FFF2-40B4-BE49-F238E27FC236}">
                <a16:creationId xmlns:a16="http://schemas.microsoft.com/office/drawing/2014/main" id="{01F1A81B-296C-4C99-8973-B71C691BFB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3" name="Rectangle 22">
            <a:extLst>
              <a:ext uri="{FF2B5EF4-FFF2-40B4-BE49-F238E27FC236}">
                <a16:creationId xmlns:a16="http://schemas.microsoft.com/office/drawing/2014/main" id="{2DD874F3-387B-48E2-8528-E2A35E137420}"/>
              </a:ext>
            </a:extLst>
          </p:cNvPr>
          <p:cNvSpPr/>
          <p:nvPr/>
        </p:nvSpPr>
        <p:spPr>
          <a:xfrm>
            <a:off x="2559549" y="2200013"/>
            <a:ext cx="1009650" cy="100965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01</a:t>
            </a:r>
          </a:p>
        </p:txBody>
      </p:sp>
      <p:sp>
        <p:nvSpPr>
          <p:cNvPr id="26" name="Rectangle 25">
            <a:extLst>
              <a:ext uri="{FF2B5EF4-FFF2-40B4-BE49-F238E27FC236}">
                <a16:creationId xmlns:a16="http://schemas.microsoft.com/office/drawing/2014/main" id="{784A69D7-6471-47F9-96BB-691AF0C5D044}"/>
              </a:ext>
            </a:extLst>
          </p:cNvPr>
          <p:cNvSpPr/>
          <p:nvPr/>
        </p:nvSpPr>
        <p:spPr>
          <a:xfrm>
            <a:off x="2559549" y="3206742"/>
            <a:ext cx="1009650" cy="1009650"/>
          </a:xfrm>
          <a:prstGeom prst="rect">
            <a:avLst/>
          </a:prstGeom>
          <a:solidFill>
            <a:srgbClr val="4472C4">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02</a:t>
            </a:r>
          </a:p>
        </p:txBody>
      </p:sp>
      <p:sp>
        <p:nvSpPr>
          <p:cNvPr id="29" name="Rectangle 28">
            <a:extLst>
              <a:ext uri="{FF2B5EF4-FFF2-40B4-BE49-F238E27FC236}">
                <a16:creationId xmlns:a16="http://schemas.microsoft.com/office/drawing/2014/main" id="{C9B00898-87A3-4A34-BF1E-919A949DC63A}"/>
              </a:ext>
            </a:extLst>
          </p:cNvPr>
          <p:cNvSpPr/>
          <p:nvPr/>
        </p:nvSpPr>
        <p:spPr>
          <a:xfrm>
            <a:off x="2559549" y="4213471"/>
            <a:ext cx="1009650" cy="1009650"/>
          </a:xfrm>
          <a:prstGeom prst="rect">
            <a:avLst/>
          </a:prstGeom>
          <a:solidFill>
            <a:srgbClr val="4472C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03</a:t>
            </a:r>
          </a:p>
        </p:txBody>
      </p:sp>
      <p:sp>
        <p:nvSpPr>
          <p:cNvPr id="30" name="Rectangle 29">
            <a:extLst>
              <a:ext uri="{FF2B5EF4-FFF2-40B4-BE49-F238E27FC236}">
                <a16:creationId xmlns:a16="http://schemas.microsoft.com/office/drawing/2014/main" id="{3C04E722-18E8-4D7E-BE48-B2B8C570C20F}"/>
              </a:ext>
            </a:extLst>
          </p:cNvPr>
          <p:cNvSpPr/>
          <p:nvPr/>
        </p:nvSpPr>
        <p:spPr>
          <a:xfrm>
            <a:off x="3702548" y="2200013"/>
            <a:ext cx="3114673" cy="1009650"/>
          </a:xfrm>
          <a:prstGeom prst="rect">
            <a:avLst/>
          </a:prstGeom>
          <a:solidFill>
            <a:srgbClr val="4472C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2">
                    <a:lumMod val="25000"/>
                  </a:schemeClr>
                </a:solidFill>
              </a:rPr>
              <a:t>Thiết </a:t>
            </a:r>
            <a:r>
              <a:rPr lang="en-US" sz="2400" dirty="0" err="1">
                <a:solidFill>
                  <a:schemeClr val="bg2">
                    <a:lumMod val="25000"/>
                  </a:schemeClr>
                </a:solidFill>
              </a:rPr>
              <a:t>kế</a:t>
            </a:r>
            <a:r>
              <a:rPr lang="en-US" sz="2400" dirty="0">
                <a:solidFill>
                  <a:schemeClr val="bg2">
                    <a:lumMod val="25000"/>
                  </a:schemeClr>
                </a:solidFill>
              </a:rPr>
              <a:t> </a:t>
            </a:r>
            <a:r>
              <a:rPr lang="en-US" sz="2400" dirty="0" err="1">
                <a:solidFill>
                  <a:schemeClr val="bg2">
                    <a:lumMod val="25000"/>
                  </a:schemeClr>
                </a:solidFill>
              </a:rPr>
              <a:t>giao</a:t>
            </a:r>
            <a:r>
              <a:rPr lang="en-US" sz="2400" dirty="0">
                <a:solidFill>
                  <a:schemeClr val="bg2">
                    <a:lumMod val="25000"/>
                  </a:schemeClr>
                </a:solidFill>
              </a:rPr>
              <a:t> </a:t>
            </a:r>
            <a:r>
              <a:rPr lang="en-US" sz="2400" dirty="0" err="1">
                <a:solidFill>
                  <a:schemeClr val="bg2">
                    <a:lumMod val="25000"/>
                  </a:schemeClr>
                </a:solidFill>
              </a:rPr>
              <a:t>diện</a:t>
            </a:r>
            <a:r>
              <a:rPr lang="en-US" sz="2400" dirty="0">
                <a:solidFill>
                  <a:schemeClr val="bg2">
                    <a:lumMod val="25000"/>
                  </a:schemeClr>
                </a:solidFill>
              </a:rPr>
              <a:t> Qt</a:t>
            </a:r>
          </a:p>
        </p:txBody>
      </p:sp>
      <p:sp>
        <p:nvSpPr>
          <p:cNvPr id="31" name="Rectangle 30">
            <a:extLst>
              <a:ext uri="{FF2B5EF4-FFF2-40B4-BE49-F238E27FC236}">
                <a16:creationId xmlns:a16="http://schemas.microsoft.com/office/drawing/2014/main" id="{1E74F942-1F67-4B12-A70D-AAF0A0DA4902}"/>
              </a:ext>
            </a:extLst>
          </p:cNvPr>
          <p:cNvSpPr/>
          <p:nvPr/>
        </p:nvSpPr>
        <p:spPr>
          <a:xfrm>
            <a:off x="3702544" y="3203821"/>
            <a:ext cx="3114673" cy="1009650"/>
          </a:xfrm>
          <a:prstGeom prst="rect">
            <a:avLst/>
          </a:prstGeom>
          <a:solidFill>
            <a:srgbClr val="4472C4">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Thiết </a:t>
            </a:r>
            <a:r>
              <a:rPr lang="en-US" sz="2400" dirty="0" err="1">
                <a:solidFill>
                  <a:schemeClr val="tx1"/>
                </a:solidFill>
              </a:rPr>
              <a:t>kế</a:t>
            </a:r>
            <a:r>
              <a:rPr lang="en-US" sz="2400" dirty="0">
                <a:solidFill>
                  <a:schemeClr val="tx1"/>
                </a:solidFill>
              </a:rPr>
              <a:t> </a:t>
            </a:r>
            <a:r>
              <a:rPr lang="en-US" sz="2400" dirty="0" err="1">
                <a:solidFill>
                  <a:schemeClr val="tx1"/>
                </a:solidFill>
              </a:rPr>
              <a:t>tính</a:t>
            </a:r>
            <a:r>
              <a:rPr lang="en-US" sz="2400" dirty="0">
                <a:solidFill>
                  <a:schemeClr val="tx1"/>
                </a:solidFill>
              </a:rPr>
              <a:t> </a:t>
            </a:r>
            <a:r>
              <a:rPr lang="en-US" sz="2400" dirty="0" err="1">
                <a:solidFill>
                  <a:schemeClr val="tx1"/>
                </a:solidFill>
              </a:rPr>
              <a:t>năng</a:t>
            </a:r>
            <a:r>
              <a:rPr lang="en-US" sz="2400" dirty="0">
                <a:solidFill>
                  <a:schemeClr val="tx1"/>
                </a:solidFill>
              </a:rPr>
              <a:t> </a:t>
            </a:r>
            <a:r>
              <a:rPr lang="en-US" sz="2400" dirty="0" err="1">
                <a:solidFill>
                  <a:schemeClr val="tx1"/>
                </a:solidFill>
              </a:rPr>
              <a:t>kết</a:t>
            </a:r>
            <a:r>
              <a:rPr lang="en-US" sz="2400" dirty="0">
                <a:solidFill>
                  <a:schemeClr val="tx1"/>
                </a:solidFill>
              </a:rPr>
              <a:t> </a:t>
            </a:r>
            <a:r>
              <a:rPr lang="en-US" sz="2400" dirty="0" err="1">
                <a:solidFill>
                  <a:schemeClr val="tx1"/>
                </a:solidFill>
              </a:rPr>
              <a:t>nối</a:t>
            </a:r>
            <a:r>
              <a:rPr lang="en-US" sz="2400" dirty="0">
                <a:solidFill>
                  <a:schemeClr val="tx1"/>
                </a:solidFill>
              </a:rPr>
              <a:t> qua serial port</a:t>
            </a:r>
          </a:p>
        </p:txBody>
      </p:sp>
      <p:sp>
        <p:nvSpPr>
          <p:cNvPr id="32" name="Rectangle 31">
            <a:extLst>
              <a:ext uri="{FF2B5EF4-FFF2-40B4-BE49-F238E27FC236}">
                <a16:creationId xmlns:a16="http://schemas.microsoft.com/office/drawing/2014/main" id="{276732F4-449A-432D-9487-9208EB23553F}"/>
              </a:ext>
            </a:extLst>
          </p:cNvPr>
          <p:cNvSpPr/>
          <p:nvPr/>
        </p:nvSpPr>
        <p:spPr>
          <a:xfrm>
            <a:off x="3702544" y="4213471"/>
            <a:ext cx="3114673" cy="100965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Thiết </a:t>
            </a:r>
            <a:r>
              <a:rPr lang="en-US" sz="2400" dirty="0" err="1">
                <a:solidFill>
                  <a:schemeClr val="tx1"/>
                </a:solidFill>
              </a:rPr>
              <a:t>kế</a:t>
            </a:r>
            <a:r>
              <a:rPr lang="en-US" sz="2400" dirty="0">
                <a:solidFill>
                  <a:schemeClr val="tx1"/>
                </a:solidFill>
              </a:rPr>
              <a:t> </a:t>
            </a:r>
            <a:r>
              <a:rPr lang="en-US" sz="2400" dirty="0" err="1">
                <a:solidFill>
                  <a:schemeClr val="tx1"/>
                </a:solidFill>
              </a:rPr>
              <a:t>giao</a:t>
            </a:r>
            <a:r>
              <a:rPr lang="en-US" sz="2400" dirty="0">
                <a:solidFill>
                  <a:schemeClr val="tx1"/>
                </a:solidFill>
              </a:rPr>
              <a:t> </a:t>
            </a:r>
            <a:r>
              <a:rPr lang="en-US" sz="2400" dirty="0" err="1">
                <a:solidFill>
                  <a:schemeClr val="tx1"/>
                </a:solidFill>
              </a:rPr>
              <a:t>diện</a:t>
            </a:r>
            <a:r>
              <a:rPr lang="en-US" sz="2400" dirty="0">
                <a:solidFill>
                  <a:schemeClr val="tx1"/>
                </a:solidFill>
              </a:rPr>
              <a:t> </a:t>
            </a:r>
            <a:r>
              <a:rPr lang="en-US" sz="2400" dirty="0" err="1">
                <a:solidFill>
                  <a:schemeClr val="tx1"/>
                </a:solidFill>
              </a:rPr>
              <a:t>điều</a:t>
            </a:r>
            <a:r>
              <a:rPr lang="en-US" sz="2400" dirty="0">
                <a:solidFill>
                  <a:schemeClr val="tx1"/>
                </a:solidFill>
              </a:rPr>
              <a:t> </a:t>
            </a:r>
            <a:r>
              <a:rPr lang="en-US" sz="2400" dirty="0" err="1">
                <a:solidFill>
                  <a:schemeClr val="tx1"/>
                </a:solidFill>
              </a:rPr>
              <a:t>khiển</a:t>
            </a:r>
            <a:r>
              <a:rPr lang="en-US" sz="2400" dirty="0">
                <a:solidFill>
                  <a:schemeClr val="tx1"/>
                </a:solidFill>
              </a:rPr>
              <a:t> các </a:t>
            </a:r>
            <a:r>
              <a:rPr lang="en-US" sz="2400" dirty="0" err="1">
                <a:solidFill>
                  <a:schemeClr val="tx1"/>
                </a:solidFill>
              </a:rPr>
              <a:t>luồng</a:t>
            </a:r>
            <a:r>
              <a:rPr lang="en-US" sz="2400" dirty="0">
                <a:solidFill>
                  <a:schemeClr val="tx1"/>
                </a:solidFill>
              </a:rPr>
              <a:t> </a:t>
            </a:r>
            <a:r>
              <a:rPr lang="en-US" sz="2400" dirty="0" err="1">
                <a:solidFill>
                  <a:schemeClr val="tx1"/>
                </a:solidFill>
              </a:rPr>
              <a:t>dữ</a:t>
            </a:r>
            <a:r>
              <a:rPr lang="en-US" sz="2400" dirty="0">
                <a:solidFill>
                  <a:schemeClr val="tx1"/>
                </a:solidFill>
              </a:rPr>
              <a:t> </a:t>
            </a:r>
            <a:r>
              <a:rPr lang="en-US" sz="2400" dirty="0" err="1">
                <a:solidFill>
                  <a:schemeClr val="tx1"/>
                </a:solidFill>
              </a:rPr>
              <a:t>liệu</a:t>
            </a:r>
            <a:endParaRPr lang="en-US" sz="2400" dirty="0">
              <a:solidFill>
                <a:schemeClr val="tx1"/>
              </a:solidFill>
            </a:endParaRPr>
          </a:p>
        </p:txBody>
      </p:sp>
      <p:sp>
        <p:nvSpPr>
          <p:cNvPr id="2" name="TextBox 1">
            <a:extLst>
              <a:ext uri="{FF2B5EF4-FFF2-40B4-BE49-F238E27FC236}">
                <a16:creationId xmlns:a16="http://schemas.microsoft.com/office/drawing/2014/main" id="{BAA89BC7-F98C-4225-969D-E569C39725EA}"/>
              </a:ext>
            </a:extLst>
          </p:cNvPr>
          <p:cNvSpPr txBox="1"/>
          <p:nvPr/>
        </p:nvSpPr>
        <p:spPr>
          <a:xfrm>
            <a:off x="355107" y="1571863"/>
            <a:ext cx="2708604" cy="430887"/>
          </a:xfrm>
          <a:prstGeom prst="rect">
            <a:avLst/>
          </a:prstGeom>
          <a:noFill/>
        </p:spPr>
        <p:txBody>
          <a:bodyPr wrap="square" rtlCol="0">
            <a:spAutoFit/>
          </a:bodyPr>
          <a:lstStyle/>
          <a:p>
            <a:pPr marL="285750" indent="-285750">
              <a:buFont typeface="Wingdings" panose="05000000000000000000" pitchFamily="2" charset="2"/>
              <a:buChar char="Ø"/>
            </a:pPr>
            <a:r>
              <a:rPr lang="en-US" sz="2200" b="1" dirty="0" err="1">
                <a:solidFill>
                  <a:schemeClr val="accent1"/>
                </a:solidFill>
                <a:latin typeface="Arial" panose="020B0604020202020204" pitchFamily="34" charset="0"/>
                <a:cs typeface="Arial" panose="020B0604020202020204" pitchFamily="34" charset="0"/>
              </a:rPr>
              <a:t>Yêu</a:t>
            </a:r>
            <a:r>
              <a:rPr lang="en-US" sz="2200" b="1" dirty="0">
                <a:solidFill>
                  <a:schemeClr val="accent1"/>
                </a:solidFill>
                <a:latin typeface="Arial" panose="020B0604020202020204" pitchFamily="34" charset="0"/>
                <a:cs typeface="Arial" panose="020B0604020202020204" pitchFamily="34" charset="0"/>
              </a:rPr>
              <a:t> cầu thiết </a:t>
            </a:r>
            <a:r>
              <a:rPr lang="en-US" sz="2200" b="1" dirty="0" err="1">
                <a:solidFill>
                  <a:schemeClr val="accent1"/>
                </a:solidFill>
                <a:latin typeface="Arial" panose="020B0604020202020204" pitchFamily="34" charset="0"/>
                <a:cs typeface="Arial" panose="020B0604020202020204" pitchFamily="34" charset="0"/>
              </a:rPr>
              <a:t>kế</a:t>
            </a:r>
            <a:endParaRPr lang="en-US" sz="2200" b="1" dirty="0">
              <a:solidFill>
                <a:schemeClr val="accent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4792F18E-8193-42CA-99E0-D512C71C20FF}"/>
              </a:ext>
            </a:extLst>
          </p:cNvPr>
          <p:cNvSpPr/>
          <p:nvPr/>
        </p:nvSpPr>
        <p:spPr>
          <a:xfrm>
            <a:off x="6014301" y="228922"/>
            <a:ext cx="2917325" cy="101566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6600"/>
                </a:solidFill>
              </a:rPr>
              <a:t>THIẾT KẾ ỨNG DỤNG DESKTOP</a:t>
            </a:r>
            <a:endParaRPr lang="en-US" sz="2800" b="1" dirty="0">
              <a:solidFill>
                <a:srgbClr val="FF6600"/>
              </a:solidFill>
            </a:endParaRPr>
          </a:p>
        </p:txBody>
      </p:sp>
    </p:spTree>
    <p:extLst>
      <p:ext uri="{BB962C8B-B14F-4D97-AF65-F5344CB8AC3E}">
        <p14:creationId xmlns:p14="http://schemas.microsoft.com/office/powerpoint/2010/main" val="336607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arn(inVertical)">
                                      <p:cBhvr>
                                        <p:cTn id="16" dur="500"/>
                                        <p:tgtEl>
                                          <p:spTgt spid="2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3">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2352"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CA8E0-BC52-48E9-B426-9779AFFE4BCD}"/>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7" name="TextBox 36">
            <a:extLst>
              <a:ext uri="{FF2B5EF4-FFF2-40B4-BE49-F238E27FC236}">
                <a16:creationId xmlns:a16="http://schemas.microsoft.com/office/drawing/2014/main" id="{CD9B02C5-6362-4F0E-9983-2074898AD453}"/>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38" name="Rectangle 37">
            <a:extLst>
              <a:ext uri="{FF2B5EF4-FFF2-40B4-BE49-F238E27FC236}">
                <a16:creationId xmlns:a16="http://schemas.microsoft.com/office/drawing/2014/main" id="{2CE55F13-0654-40FE-BE38-E18F85710654}"/>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14</a:t>
            </a:r>
          </a:p>
        </p:txBody>
      </p:sp>
      <p:grpSp>
        <p:nvGrpSpPr>
          <p:cNvPr id="39" name="Group 38">
            <a:extLst>
              <a:ext uri="{FF2B5EF4-FFF2-40B4-BE49-F238E27FC236}">
                <a16:creationId xmlns:a16="http://schemas.microsoft.com/office/drawing/2014/main" id="{5F27AB42-F0C2-44A3-B32D-A787D66973ED}"/>
              </a:ext>
            </a:extLst>
          </p:cNvPr>
          <p:cNvGrpSpPr/>
          <p:nvPr/>
        </p:nvGrpSpPr>
        <p:grpSpPr>
          <a:xfrm>
            <a:off x="212374" y="126373"/>
            <a:ext cx="4827978" cy="997858"/>
            <a:chOff x="212374" y="126373"/>
            <a:chExt cx="4827978" cy="997858"/>
          </a:xfrm>
        </p:grpSpPr>
        <p:grpSp>
          <p:nvGrpSpPr>
            <p:cNvPr id="40" name="Group 39">
              <a:extLst>
                <a:ext uri="{FF2B5EF4-FFF2-40B4-BE49-F238E27FC236}">
                  <a16:creationId xmlns:a16="http://schemas.microsoft.com/office/drawing/2014/main" id="{AA4ADDB2-1808-49B2-A572-70F449886416}"/>
                </a:ext>
              </a:extLst>
            </p:cNvPr>
            <p:cNvGrpSpPr/>
            <p:nvPr/>
          </p:nvGrpSpPr>
          <p:grpSpPr>
            <a:xfrm>
              <a:off x="212374" y="126373"/>
              <a:ext cx="4827978" cy="997858"/>
              <a:chOff x="212374" y="126373"/>
              <a:chExt cx="4827978" cy="997858"/>
            </a:xfrm>
          </p:grpSpPr>
          <p:sp>
            <p:nvSpPr>
              <p:cNvPr id="46" name="Oval 45">
                <a:extLst>
                  <a:ext uri="{FF2B5EF4-FFF2-40B4-BE49-F238E27FC236}">
                    <a16:creationId xmlns:a16="http://schemas.microsoft.com/office/drawing/2014/main" id="{8A2C9A23-A106-4AE5-A0CD-EE59A1500B9E}"/>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ED340F0-6FC7-4E56-AE51-7786CEF3A5F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FFD1E24-898E-405F-9A2F-E2CEB60AA7C8}"/>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42" name="Picture 41" descr="Không có mô tả ảnh.">
                <a:extLst>
                  <a:ext uri="{FF2B5EF4-FFF2-40B4-BE49-F238E27FC236}">
                    <a16:creationId xmlns:a16="http://schemas.microsoft.com/office/drawing/2014/main" id="{3FECB56C-5443-4695-B9A0-9B51B0297FD1}"/>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43" name="Picture 42" descr="Không có mô tả ảnh.">
                <a:extLst>
                  <a:ext uri="{FF2B5EF4-FFF2-40B4-BE49-F238E27FC236}">
                    <a16:creationId xmlns:a16="http://schemas.microsoft.com/office/drawing/2014/main" id="{1A5B5701-B785-4685-8890-5DB4E6FFD1EA}"/>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4" name="Picture 43" descr="Không có mô tả ảnh.">
                <a:extLst>
                  <a:ext uri="{FF2B5EF4-FFF2-40B4-BE49-F238E27FC236}">
                    <a16:creationId xmlns:a16="http://schemas.microsoft.com/office/drawing/2014/main" id="{48E2892E-6F00-45D9-979B-678945E0791D}"/>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45" name="Picture 44" descr="Không có mô tả ảnh.">
                <a:extLst>
                  <a:ext uri="{FF2B5EF4-FFF2-40B4-BE49-F238E27FC236}">
                    <a16:creationId xmlns:a16="http://schemas.microsoft.com/office/drawing/2014/main" id="{0D47CDC2-2A19-49DA-BD39-2817D9CF4CBB}"/>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6" name="Rectangle 55">
            <a:extLst>
              <a:ext uri="{FF2B5EF4-FFF2-40B4-BE49-F238E27FC236}">
                <a16:creationId xmlns:a16="http://schemas.microsoft.com/office/drawing/2014/main" id="{01F1A81B-296C-4C99-8973-B71C691BFB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7" name="Rectangle 26">
            <a:extLst>
              <a:ext uri="{FF2B5EF4-FFF2-40B4-BE49-F238E27FC236}">
                <a16:creationId xmlns:a16="http://schemas.microsoft.com/office/drawing/2014/main" id="{539F881D-2539-4E31-AA46-48CB4D53EC4B}"/>
              </a:ext>
            </a:extLst>
          </p:cNvPr>
          <p:cNvSpPr/>
          <p:nvPr/>
        </p:nvSpPr>
        <p:spPr>
          <a:xfrm>
            <a:off x="322466" y="1383296"/>
            <a:ext cx="3344660" cy="892552"/>
          </a:xfrm>
          <a:prstGeom prst="rect">
            <a:avLst/>
          </a:prstGeom>
        </p:spPr>
        <p:txBody>
          <a:bodyPr wrap="square">
            <a:spAutoFit/>
          </a:bodyPr>
          <a:lstStyle/>
          <a:p>
            <a:pPr algn="just"/>
            <a:r>
              <a:rPr lang="en-US" sz="2400" dirty="0" err="1">
                <a:latin typeface="Arial (Body)"/>
              </a:rPr>
              <a:t>Mô</a:t>
            </a:r>
            <a:r>
              <a:rPr lang="en-US" sz="2400" dirty="0">
                <a:latin typeface="Arial (Body)"/>
              </a:rPr>
              <a:t> </a:t>
            </a:r>
            <a:r>
              <a:rPr lang="en-US" sz="2400" dirty="0" err="1">
                <a:latin typeface="Arial (Body)"/>
              </a:rPr>
              <a:t>hình</a:t>
            </a:r>
            <a:r>
              <a:rPr lang="en-US" sz="2400" dirty="0">
                <a:latin typeface="Arial (Body)"/>
              </a:rPr>
              <a:t> </a:t>
            </a:r>
            <a:r>
              <a:rPr lang="en-US" sz="2400" dirty="0" err="1">
                <a:latin typeface="Arial (Body)"/>
              </a:rPr>
              <a:t>phần</a:t>
            </a:r>
            <a:r>
              <a:rPr lang="en-US" sz="2400" dirty="0">
                <a:latin typeface="Arial (Body)"/>
              </a:rPr>
              <a:t> </a:t>
            </a:r>
            <a:r>
              <a:rPr lang="en-US" sz="2400" dirty="0" err="1">
                <a:latin typeface="Arial (Body)"/>
              </a:rPr>
              <a:t>mềm</a:t>
            </a:r>
            <a:r>
              <a:rPr lang="vi-VN" sz="2400" dirty="0">
                <a:latin typeface="Arial (Body)"/>
              </a:rPr>
              <a:t> </a:t>
            </a:r>
            <a:r>
              <a:rPr lang="en-US" sz="2400" dirty="0" err="1">
                <a:latin typeface="Arial (Body)"/>
              </a:rPr>
              <a:t>giao</a:t>
            </a:r>
            <a:r>
              <a:rPr lang="en-US" sz="2400" dirty="0">
                <a:latin typeface="Arial (Body)"/>
              </a:rPr>
              <a:t> </a:t>
            </a:r>
            <a:r>
              <a:rPr lang="en-US" sz="2400" dirty="0" err="1">
                <a:latin typeface="Arial (Body)"/>
              </a:rPr>
              <a:t>diện</a:t>
            </a:r>
            <a:r>
              <a:rPr lang="en-US" sz="2400" dirty="0">
                <a:latin typeface="Arial (Body)"/>
              </a:rPr>
              <a:t> </a:t>
            </a:r>
            <a:r>
              <a:rPr lang="en-US" sz="2800" b="1" dirty="0">
                <a:solidFill>
                  <a:schemeClr val="accent1"/>
                </a:solidFill>
                <a:latin typeface="Arial (Body)"/>
              </a:rPr>
              <a:t>GATEWAY</a:t>
            </a:r>
          </a:p>
        </p:txBody>
      </p:sp>
      <p:pic>
        <p:nvPicPr>
          <p:cNvPr id="28" name="Graphic 27" descr="User">
            <a:extLst>
              <a:ext uri="{FF2B5EF4-FFF2-40B4-BE49-F238E27FC236}">
                <a16:creationId xmlns:a16="http://schemas.microsoft.com/office/drawing/2014/main" id="{3B4DDB37-6465-4C39-B8FA-D48421CD75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067" y="2858605"/>
            <a:ext cx="2161346" cy="2161346"/>
          </a:xfrm>
          <a:prstGeom prst="rect">
            <a:avLst/>
          </a:prstGeom>
        </p:spPr>
      </p:pic>
      <p:sp>
        <p:nvSpPr>
          <p:cNvPr id="33" name="Rectangle 32">
            <a:extLst>
              <a:ext uri="{FF2B5EF4-FFF2-40B4-BE49-F238E27FC236}">
                <a16:creationId xmlns:a16="http://schemas.microsoft.com/office/drawing/2014/main" id="{03CA34FC-7574-48D1-BD98-61418C8931B0}"/>
              </a:ext>
            </a:extLst>
          </p:cNvPr>
          <p:cNvSpPr/>
          <p:nvPr/>
        </p:nvSpPr>
        <p:spPr>
          <a:xfrm>
            <a:off x="4158348" y="2413340"/>
            <a:ext cx="1828800" cy="1015660"/>
          </a:xfrm>
          <a:prstGeom prst="rect">
            <a:avLst/>
          </a:prstGeom>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DESKTOP APP</a:t>
            </a:r>
          </a:p>
        </p:txBody>
      </p:sp>
      <p:sp>
        <p:nvSpPr>
          <p:cNvPr id="34" name="Cylinder 33">
            <a:extLst>
              <a:ext uri="{FF2B5EF4-FFF2-40B4-BE49-F238E27FC236}">
                <a16:creationId xmlns:a16="http://schemas.microsoft.com/office/drawing/2014/main" id="{E34AE621-DA91-45B7-8286-87B8D283C89E}"/>
              </a:ext>
            </a:extLst>
          </p:cNvPr>
          <p:cNvSpPr/>
          <p:nvPr/>
        </p:nvSpPr>
        <p:spPr>
          <a:xfrm>
            <a:off x="7581289" y="2150596"/>
            <a:ext cx="1168400" cy="1541148"/>
          </a:xfrm>
          <a:prstGeom prst="can">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SQLITE DATABASE</a:t>
            </a:r>
          </a:p>
        </p:txBody>
      </p:sp>
      <p:grpSp>
        <p:nvGrpSpPr>
          <p:cNvPr id="35" name="Group 34">
            <a:extLst>
              <a:ext uri="{FF2B5EF4-FFF2-40B4-BE49-F238E27FC236}">
                <a16:creationId xmlns:a16="http://schemas.microsoft.com/office/drawing/2014/main" id="{E7CE7D7C-967A-4715-8A34-4315116E8C22}"/>
              </a:ext>
            </a:extLst>
          </p:cNvPr>
          <p:cNvGrpSpPr/>
          <p:nvPr/>
        </p:nvGrpSpPr>
        <p:grpSpPr>
          <a:xfrm>
            <a:off x="3995326" y="4733394"/>
            <a:ext cx="2090052" cy="1295061"/>
            <a:chOff x="4419600" y="4383286"/>
            <a:chExt cx="2090052" cy="1295061"/>
          </a:xfrm>
          <a:solidFill>
            <a:srgbClr val="4472C4"/>
          </a:solidFill>
        </p:grpSpPr>
        <p:sp>
          <p:nvSpPr>
            <p:cNvPr id="36" name="Rectangle 35">
              <a:extLst>
                <a:ext uri="{FF2B5EF4-FFF2-40B4-BE49-F238E27FC236}">
                  <a16:creationId xmlns:a16="http://schemas.microsoft.com/office/drawing/2014/main" id="{A323B749-D12F-4832-B686-8AEBAE0F5FAA}"/>
                </a:ext>
              </a:extLst>
            </p:cNvPr>
            <p:cNvSpPr/>
            <p:nvPr/>
          </p:nvSpPr>
          <p:spPr>
            <a:xfrm>
              <a:off x="4419600" y="4383286"/>
              <a:ext cx="1828800" cy="1015661"/>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a:extLst>
                <a:ext uri="{FF2B5EF4-FFF2-40B4-BE49-F238E27FC236}">
                  <a16:creationId xmlns:a16="http://schemas.microsoft.com/office/drawing/2014/main" id="{3629F790-A0D8-4F6D-B7B2-F0E118354C9D}"/>
                </a:ext>
              </a:extLst>
            </p:cNvPr>
            <p:cNvSpPr/>
            <p:nvPr/>
          </p:nvSpPr>
          <p:spPr>
            <a:xfrm>
              <a:off x="4550226" y="4522986"/>
              <a:ext cx="1828800" cy="1015661"/>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Rectangle 48">
              <a:extLst>
                <a:ext uri="{FF2B5EF4-FFF2-40B4-BE49-F238E27FC236}">
                  <a16:creationId xmlns:a16="http://schemas.microsoft.com/office/drawing/2014/main" id="{E7224CA1-E2D9-41DC-8A3D-2B8D932EC977}"/>
                </a:ext>
              </a:extLst>
            </p:cNvPr>
            <p:cNvSpPr/>
            <p:nvPr/>
          </p:nvSpPr>
          <p:spPr>
            <a:xfrm>
              <a:off x="4680852" y="4662686"/>
              <a:ext cx="1828800" cy="1015661"/>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a:solidFill>
                    <a:schemeClr val="bg1"/>
                  </a:solidFill>
                </a:rPr>
                <a:t>VIEW</a:t>
              </a:r>
              <a:endParaRPr lang="en-US" sz="2800" b="1">
                <a:solidFill>
                  <a:schemeClr val="bg1"/>
                </a:solidFill>
              </a:endParaRPr>
            </a:p>
          </p:txBody>
        </p:sp>
      </p:grpSp>
      <p:sp>
        <p:nvSpPr>
          <p:cNvPr id="50" name="Arrow: Right 49">
            <a:extLst>
              <a:ext uri="{FF2B5EF4-FFF2-40B4-BE49-F238E27FC236}">
                <a16:creationId xmlns:a16="http://schemas.microsoft.com/office/drawing/2014/main" id="{A8E743EA-7A04-44ED-919C-AF2A93F0DA8F}"/>
              </a:ext>
            </a:extLst>
          </p:cNvPr>
          <p:cNvSpPr/>
          <p:nvPr/>
        </p:nvSpPr>
        <p:spPr>
          <a:xfrm rot="19693910">
            <a:off x="2516920" y="2966037"/>
            <a:ext cx="1529348" cy="727105"/>
          </a:xfrm>
          <a:prstGeom prst="rightArrow">
            <a:avLst>
              <a:gd name="adj1" fmla="val 50000"/>
              <a:gd name="adj2" fmla="val 80691"/>
            </a:avLst>
          </a:pr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Request</a:t>
            </a:r>
            <a:endParaRPr lang="en-US" b="1" dirty="0"/>
          </a:p>
        </p:txBody>
      </p:sp>
      <p:sp>
        <p:nvSpPr>
          <p:cNvPr id="51" name="Arrow: Right 50">
            <a:extLst>
              <a:ext uri="{FF2B5EF4-FFF2-40B4-BE49-F238E27FC236}">
                <a16:creationId xmlns:a16="http://schemas.microsoft.com/office/drawing/2014/main" id="{EB34AC71-96A4-48B7-AED5-1C6AD5D8762F}"/>
              </a:ext>
            </a:extLst>
          </p:cNvPr>
          <p:cNvSpPr/>
          <p:nvPr/>
        </p:nvSpPr>
        <p:spPr>
          <a:xfrm rot="5400000">
            <a:off x="4537147" y="3761749"/>
            <a:ext cx="1074634" cy="727105"/>
          </a:xfrm>
          <a:prstGeom prst="rightArrow">
            <a:avLst>
              <a:gd name="adj1" fmla="val 50000"/>
              <a:gd name="adj2" fmla="val 80691"/>
            </a:avLst>
          </a:pr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Data</a:t>
            </a:r>
            <a:endParaRPr lang="en-US" b="1" dirty="0"/>
          </a:p>
        </p:txBody>
      </p:sp>
      <p:sp>
        <p:nvSpPr>
          <p:cNvPr id="52" name="Arrow: Right 51">
            <a:extLst>
              <a:ext uri="{FF2B5EF4-FFF2-40B4-BE49-F238E27FC236}">
                <a16:creationId xmlns:a16="http://schemas.microsoft.com/office/drawing/2014/main" id="{C0887FA4-0DB5-49AA-8FD3-DCF275756B0B}"/>
              </a:ext>
            </a:extLst>
          </p:cNvPr>
          <p:cNvSpPr/>
          <p:nvPr/>
        </p:nvSpPr>
        <p:spPr>
          <a:xfrm rot="12673686" flipV="1">
            <a:off x="2284698" y="4605213"/>
            <a:ext cx="1634621" cy="788839"/>
          </a:xfrm>
          <a:prstGeom prst="rightArrow">
            <a:avLst>
              <a:gd name="adj1" fmla="val 50000"/>
              <a:gd name="adj2" fmla="val 80691"/>
            </a:avLst>
          </a:pr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t>Response</a:t>
            </a:r>
            <a:endParaRPr lang="en-US" b="1"/>
          </a:p>
        </p:txBody>
      </p:sp>
      <p:sp>
        <p:nvSpPr>
          <p:cNvPr id="53" name="Arrow: Left-Right 52">
            <a:extLst>
              <a:ext uri="{FF2B5EF4-FFF2-40B4-BE49-F238E27FC236}">
                <a16:creationId xmlns:a16="http://schemas.microsoft.com/office/drawing/2014/main" id="{2D8B73E4-744F-425F-A9D9-2CE147ADFE24}"/>
              </a:ext>
            </a:extLst>
          </p:cNvPr>
          <p:cNvSpPr/>
          <p:nvPr/>
        </p:nvSpPr>
        <p:spPr>
          <a:xfrm>
            <a:off x="6085378" y="2571708"/>
            <a:ext cx="1394579" cy="757881"/>
          </a:xfrm>
          <a:prstGeom prst="leftRightArrow">
            <a:avLst/>
          </a:pr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t>Data</a:t>
            </a:r>
            <a:endParaRPr lang="en-US" b="1"/>
          </a:p>
        </p:txBody>
      </p:sp>
      <p:sp>
        <p:nvSpPr>
          <p:cNvPr id="31" name="Rectangle 30">
            <a:extLst>
              <a:ext uri="{FF2B5EF4-FFF2-40B4-BE49-F238E27FC236}">
                <a16:creationId xmlns:a16="http://schemas.microsoft.com/office/drawing/2014/main" id="{966A8D10-273E-4DC8-84B1-0AB040C3853A}"/>
              </a:ext>
            </a:extLst>
          </p:cNvPr>
          <p:cNvSpPr/>
          <p:nvPr/>
        </p:nvSpPr>
        <p:spPr>
          <a:xfrm>
            <a:off x="6014301" y="228922"/>
            <a:ext cx="2917325" cy="101566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6600"/>
                </a:solidFill>
              </a:rPr>
              <a:t>THIẾT KẾ ỨNG DỤNG DESKTOP</a:t>
            </a:r>
            <a:endParaRPr lang="en-US" sz="2800" b="1" dirty="0">
              <a:solidFill>
                <a:srgbClr val="FF6600"/>
              </a:solidFill>
            </a:endParaRPr>
          </a:p>
        </p:txBody>
      </p:sp>
    </p:spTree>
    <p:extLst>
      <p:ext uri="{BB962C8B-B14F-4D97-AF65-F5344CB8AC3E}">
        <p14:creationId xmlns:p14="http://schemas.microsoft.com/office/powerpoint/2010/main" val="292753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arn(inVertical)">
                                      <p:cBhvr>
                                        <p:cTn id="10" dur="500"/>
                                        <p:tgtEl>
                                          <p:spTgt spid="5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inVertical)">
                                      <p:cBhvr>
                                        <p:cTn id="13" dur="500"/>
                                        <p:tgtEl>
                                          <p:spTgt spid="3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barn(inVertical)">
                                      <p:cBhvr>
                                        <p:cTn id="16" dur="500"/>
                                        <p:tgtEl>
                                          <p:spTgt spid="5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arn(inVertical)">
                                      <p:cBhvr>
                                        <p:cTn id="22" dur="500"/>
                                        <p:tgtEl>
                                          <p:spTgt spid="51"/>
                                        </p:tgtEl>
                                      </p:cBhvr>
                                    </p:animEffect>
                                  </p:childTnLst>
                                </p:cTn>
                              </p:par>
                              <p:par>
                                <p:cTn id="23" presetID="16" presetClass="entr" presetSubtype="21"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Vertical)">
                                      <p:cBhvr>
                                        <p:cTn id="25" dur="500"/>
                                        <p:tgtEl>
                                          <p:spTgt spid="3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inVertical)">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50" grpId="0" animBg="1"/>
      <p:bldP spid="51" grpId="0" animBg="1"/>
      <p:bldP spid="52" grpId="0" animBg="1"/>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D0314-6326-48D4-93F3-0673C36A6CC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5" name="Rectangle 4">
            <a:extLst>
              <a:ext uri="{FF2B5EF4-FFF2-40B4-BE49-F238E27FC236}">
                <a16:creationId xmlns:a16="http://schemas.microsoft.com/office/drawing/2014/main" id="{BC74B2EB-3720-42F7-BB4A-EE3F1D50AC51}"/>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Rectangle 5">
            <a:extLst>
              <a:ext uri="{FF2B5EF4-FFF2-40B4-BE49-F238E27FC236}">
                <a16:creationId xmlns:a16="http://schemas.microsoft.com/office/drawing/2014/main" id="{E31D7256-C403-4CDB-BA1A-3EF528ABDBB0}"/>
              </a:ext>
            </a:extLst>
          </p:cNvPr>
          <p:cNvSpPr/>
          <p:nvPr/>
        </p:nvSpPr>
        <p:spPr>
          <a:xfrm>
            <a:off x="5509260" y="228954"/>
            <a:ext cx="3367260" cy="929348"/>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solidFill>
                  <a:srgbClr val="FF6600"/>
                </a:solidFill>
              </a:rPr>
              <a:t>SƠ ĐỒ KHỐI</a:t>
            </a:r>
          </a:p>
          <a:p>
            <a:pPr algn="ctr"/>
            <a:r>
              <a:rPr lang="en-US" sz="3000" b="1">
                <a:solidFill>
                  <a:srgbClr val="FF6600"/>
                </a:solidFill>
              </a:rPr>
              <a:t>TOÀN HỆ THỐNG</a:t>
            </a:r>
            <a:endParaRPr lang="en-US" sz="3000">
              <a:solidFill>
                <a:srgbClr val="FF6600"/>
              </a:solidFill>
            </a:endParaRPr>
          </a:p>
        </p:txBody>
      </p:sp>
      <p:sp>
        <p:nvSpPr>
          <p:cNvPr id="7" name="Rectangle 6">
            <a:extLst>
              <a:ext uri="{FF2B5EF4-FFF2-40B4-BE49-F238E27FC236}">
                <a16:creationId xmlns:a16="http://schemas.microsoft.com/office/drawing/2014/main" id="{324CFBB2-6870-45DE-80E9-9B09DFA8572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05</a:t>
            </a:r>
          </a:p>
        </p:txBody>
      </p:sp>
      <p:grpSp>
        <p:nvGrpSpPr>
          <p:cNvPr id="8" name="Group 7">
            <a:extLst>
              <a:ext uri="{FF2B5EF4-FFF2-40B4-BE49-F238E27FC236}">
                <a16:creationId xmlns:a16="http://schemas.microsoft.com/office/drawing/2014/main" id="{8053AAAF-F3DD-42F2-BE85-F037D9E19B33}"/>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CE414325-D188-4FB9-9F9C-176B04D44D89}"/>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907D7451-8C52-4159-9A8F-DC15FCCDB40C}"/>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657C2F2-4176-482A-9CDA-E9A342477B08}"/>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17F8809-E6B6-4797-9BB8-E13FFDCC1BAE}"/>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3A8DBDA3-8BD3-45DC-9E1A-04EE7FBF9448}"/>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3EFAA8FB-974E-4766-B45C-3D3907B4D313}"/>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89898078-1AB6-48FF-AB7C-ACF1A5699A20}"/>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E282070-8759-47A2-B627-443197EFEA7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A6598000-6854-4477-B93D-304D3FEA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7B6D6203-E344-4B1C-B26B-D8846837EBCA}"/>
              </a:ext>
            </a:extLst>
          </p:cNvPr>
          <p:cNvSpPr/>
          <p:nvPr/>
        </p:nvSpPr>
        <p:spPr>
          <a:xfrm>
            <a:off x="351179" y="2707876"/>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a:t>
            </a:r>
          </a:p>
        </p:txBody>
      </p:sp>
      <p:sp>
        <p:nvSpPr>
          <p:cNvPr id="19" name="Rectangle 18">
            <a:extLst>
              <a:ext uri="{FF2B5EF4-FFF2-40B4-BE49-F238E27FC236}">
                <a16:creationId xmlns:a16="http://schemas.microsoft.com/office/drawing/2014/main" id="{F3AE88E5-AA4F-4CAD-AF0D-3C7977C78D7B}"/>
              </a:ext>
            </a:extLst>
          </p:cNvPr>
          <p:cNvSpPr/>
          <p:nvPr/>
        </p:nvSpPr>
        <p:spPr>
          <a:xfrm>
            <a:off x="2408587" y="3492302"/>
            <a:ext cx="1328823" cy="764147"/>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GATEWAY</a:t>
            </a:r>
          </a:p>
        </p:txBody>
      </p:sp>
      <p:sp>
        <p:nvSpPr>
          <p:cNvPr id="20" name="Rectangle 19">
            <a:extLst>
              <a:ext uri="{FF2B5EF4-FFF2-40B4-BE49-F238E27FC236}">
                <a16:creationId xmlns:a16="http://schemas.microsoft.com/office/drawing/2014/main" id="{68DBE914-6FE1-466F-AA08-E7981735861C}"/>
              </a:ext>
            </a:extLst>
          </p:cNvPr>
          <p:cNvSpPr/>
          <p:nvPr/>
        </p:nvSpPr>
        <p:spPr>
          <a:xfrm>
            <a:off x="329301" y="3643708"/>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a:t>
            </a:r>
          </a:p>
        </p:txBody>
      </p:sp>
      <p:sp>
        <p:nvSpPr>
          <p:cNvPr id="21" name="Rectangle 20">
            <a:extLst>
              <a:ext uri="{FF2B5EF4-FFF2-40B4-BE49-F238E27FC236}">
                <a16:creationId xmlns:a16="http://schemas.microsoft.com/office/drawing/2014/main" id="{45E52A84-A3FF-4390-9463-3E7F0E4A0D90}"/>
              </a:ext>
            </a:extLst>
          </p:cNvPr>
          <p:cNvSpPr/>
          <p:nvPr/>
        </p:nvSpPr>
        <p:spPr>
          <a:xfrm>
            <a:off x="333424" y="4475583"/>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a:t>
            </a:r>
          </a:p>
        </p:txBody>
      </p:sp>
      <p:sp>
        <p:nvSpPr>
          <p:cNvPr id="22" name="Rectangle 21">
            <a:extLst>
              <a:ext uri="{FF2B5EF4-FFF2-40B4-BE49-F238E27FC236}">
                <a16:creationId xmlns:a16="http://schemas.microsoft.com/office/drawing/2014/main" id="{D435E1B9-6C12-431B-AB3C-0F19AF05B6E8}"/>
              </a:ext>
            </a:extLst>
          </p:cNvPr>
          <p:cNvSpPr/>
          <p:nvPr/>
        </p:nvSpPr>
        <p:spPr>
          <a:xfrm>
            <a:off x="4750736" y="2122266"/>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Mongo DB</a:t>
            </a:r>
          </a:p>
        </p:txBody>
      </p:sp>
      <p:sp>
        <p:nvSpPr>
          <p:cNvPr id="23" name="Rectangle 22">
            <a:extLst>
              <a:ext uri="{FF2B5EF4-FFF2-40B4-BE49-F238E27FC236}">
                <a16:creationId xmlns:a16="http://schemas.microsoft.com/office/drawing/2014/main" id="{77244EEE-8AE7-479D-9918-2E8247484C0A}"/>
              </a:ext>
            </a:extLst>
          </p:cNvPr>
          <p:cNvSpPr/>
          <p:nvPr/>
        </p:nvSpPr>
        <p:spPr>
          <a:xfrm>
            <a:off x="4750736" y="3492302"/>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CONTEXT BROKER</a:t>
            </a:r>
          </a:p>
        </p:txBody>
      </p:sp>
      <p:sp>
        <p:nvSpPr>
          <p:cNvPr id="24" name="Rectangle 23">
            <a:extLst>
              <a:ext uri="{FF2B5EF4-FFF2-40B4-BE49-F238E27FC236}">
                <a16:creationId xmlns:a16="http://schemas.microsoft.com/office/drawing/2014/main" id="{5E141EB4-503C-4EC2-BD87-A84782E7DC58}"/>
              </a:ext>
            </a:extLst>
          </p:cNvPr>
          <p:cNvSpPr/>
          <p:nvPr/>
        </p:nvSpPr>
        <p:spPr>
          <a:xfrm>
            <a:off x="7119130" y="3501663"/>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APP</a:t>
            </a:r>
          </a:p>
        </p:txBody>
      </p:sp>
      <p:cxnSp>
        <p:nvCxnSpPr>
          <p:cNvPr id="25" name="Straight Arrow Connector 24">
            <a:extLst>
              <a:ext uri="{FF2B5EF4-FFF2-40B4-BE49-F238E27FC236}">
                <a16:creationId xmlns:a16="http://schemas.microsoft.com/office/drawing/2014/main" id="{9CD833B8-228E-4335-9AC4-3F53F84766E9}"/>
              </a:ext>
            </a:extLst>
          </p:cNvPr>
          <p:cNvCxnSpPr>
            <a:cxnSpLocks/>
            <a:endCxn id="19" idx="1"/>
          </p:cNvCxnSpPr>
          <p:nvPr/>
        </p:nvCxnSpPr>
        <p:spPr>
          <a:xfrm>
            <a:off x="1640258" y="2969675"/>
            <a:ext cx="768329" cy="90470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1CF4561-F1A3-4D38-9395-9DF4D280A250}"/>
              </a:ext>
            </a:extLst>
          </p:cNvPr>
          <p:cNvCxnSpPr>
            <a:cxnSpLocks/>
            <a:endCxn id="19" idx="1"/>
          </p:cNvCxnSpPr>
          <p:nvPr/>
        </p:nvCxnSpPr>
        <p:spPr>
          <a:xfrm flipV="1">
            <a:off x="1640258" y="3874376"/>
            <a:ext cx="768329" cy="86367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9EB06B-554C-4BAE-A0E9-4761D64774AD}"/>
              </a:ext>
            </a:extLst>
          </p:cNvPr>
          <p:cNvCxnSpPr>
            <a:cxnSpLocks/>
          </p:cNvCxnSpPr>
          <p:nvPr/>
        </p:nvCxnSpPr>
        <p:spPr>
          <a:xfrm flipV="1">
            <a:off x="1626575" y="3875021"/>
            <a:ext cx="760134" cy="129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F4B51BE-0C90-471E-A881-66F763D58D08}"/>
              </a:ext>
            </a:extLst>
          </p:cNvPr>
          <p:cNvCxnSpPr>
            <a:cxnSpLocks/>
            <a:stCxn id="19" idx="3"/>
            <a:endCxn id="23" idx="1"/>
          </p:cNvCxnSpPr>
          <p:nvPr/>
        </p:nvCxnSpPr>
        <p:spPr>
          <a:xfrm>
            <a:off x="3737410" y="3874376"/>
            <a:ext cx="1013326" cy="64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F44F2-A59F-4213-85E3-A3EABCDD2E70}"/>
              </a:ext>
            </a:extLst>
          </p:cNvPr>
          <p:cNvCxnSpPr>
            <a:cxnSpLocks/>
            <a:stCxn id="23" idx="0"/>
            <a:endCxn id="22" idx="2"/>
          </p:cNvCxnSpPr>
          <p:nvPr/>
        </p:nvCxnSpPr>
        <p:spPr>
          <a:xfrm flipV="1">
            <a:off x="5570755" y="2887704"/>
            <a:ext cx="0" cy="6045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9DCFDD-38C5-4ADA-9CB3-4E606457F041}"/>
              </a:ext>
            </a:extLst>
          </p:cNvPr>
          <p:cNvCxnSpPr>
            <a:cxnSpLocks/>
            <a:endCxn id="24" idx="1"/>
          </p:cNvCxnSpPr>
          <p:nvPr/>
        </p:nvCxnSpPr>
        <p:spPr>
          <a:xfrm>
            <a:off x="6390773" y="3869142"/>
            <a:ext cx="728357" cy="1524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F523B29-92DC-486F-AAE8-470DFBF960FD}"/>
              </a:ext>
            </a:extLst>
          </p:cNvPr>
          <p:cNvSpPr txBox="1"/>
          <p:nvPr/>
        </p:nvSpPr>
        <p:spPr>
          <a:xfrm>
            <a:off x="1643994" y="3643708"/>
            <a:ext cx="768329" cy="276999"/>
          </a:xfrm>
          <a:prstGeom prst="rect">
            <a:avLst/>
          </a:prstGeom>
          <a:noFill/>
        </p:spPr>
        <p:txBody>
          <a:bodyPr wrap="square" rtlCol="0">
            <a:spAutoFit/>
          </a:bodyPr>
          <a:lstStyle/>
          <a:p>
            <a:r>
              <a:rPr lang="en-US" sz="1200" b="1"/>
              <a:t>Modbus</a:t>
            </a:r>
          </a:p>
        </p:txBody>
      </p:sp>
      <p:sp>
        <p:nvSpPr>
          <p:cNvPr id="32" name="TextBox 31">
            <a:extLst>
              <a:ext uri="{FF2B5EF4-FFF2-40B4-BE49-F238E27FC236}">
                <a16:creationId xmlns:a16="http://schemas.microsoft.com/office/drawing/2014/main" id="{392E4561-95BC-4C94-9B11-4CADF35181AD}"/>
              </a:ext>
            </a:extLst>
          </p:cNvPr>
          <p:cNvSpPr txBox="1"/>
          <p:nvPr/>
        </p:nvSpPr>
        <p:spPr>
          <a:xfrm rot="3176717">
            <a:off x="1703439" y="3196875"/>
            <a:ext cx="768329" cy="276999"/>
          </a:xfrm>
          <a:prstGeom prst="rect">
            <a:avLst/>
          </a:prstGeom>
          <a:noFill/>
        </p:spPr>
        <p:txBody>
          <a:bodyPr wrap="square" rtlCol="0">
            <a:spAutoFit/>
          </a:bodyPr>
          <a:lstStyle/>
          <a:p>
            <a:r>
              <a:rPr lang="en-US" sz="1200" b="1"/>
              <a:t>Modbus</a:t>
            </a:r>
          </a:p>
        </p:txBody>
      </p:sp>
      <p:sp>
        <p:nvSpPr>
          <p:cNvPr id="33" name="TextBox 32">
            <a:extLst>
              <a:ext uri="{FF2B5EF4-FFF2-40B4-BE49-F238E27FC236}">
                <a16:creationId xmlns:a16="http://schemas.microsoft.com/office/drawing/2014/main" id="{4B5A6F3A-AD24-4178-9FB5-27EDD29C6E50}"/>
              </a:ext>
            </a:extLst>
          </p:cNvPr>
          <p:cNvSpPr txBox="1"/>
          <p:nvPr/>
        </p:nvSpPr>
        <p:spPr>
          <a:xfrm rot="18618871">
            <a:off x="1548545" y="4124054"/>
            <a:ext cx="768329" cy="276999"/>
          </a:xfrm>
          <a:prstGeom prst="rect">
            <a:avLst/>
          </a:prstGeom>
          <a:noFill/>
        </p:spPr>
        <p:txBody>
          <a:bodyPr wrap="square" rtlCol="0">
            <a:spAutoFit/>
          </a:bodyPr>
          <a:lstStyle/>
          <a:p>
            <a:r>
              <a:rPr lang="en-US" sz="1200" b="1"/>
              <a:t>Modbus</a:t>
            </a:r>
          </a:p>
        </p:txBody>
      </p:sp>
      <p:sp>
        <p:nvSpPr>
          <p:cNvPr id="34" name="TextBox 33">
            <a:extLst>
              <a:ext uri="{FF2B5EF4-FFF2-40B4-BE49-F238E27FC236}">
                <a16:creationId xmlns:a16="http://schemas.microsoft.com/office/drawing/2014/main" id="{B9F3B0CD-EB01-4C96-91A9-F25B79465918}"/>
              </a:ext>
            </a:extLst>
          </p:cNvPr>
          <p:cNvSpPr txBox="1"/>
          <p:nvPr/>
        </p:nvSpPr>
        <p:spPr>
          <a:xfrm>
            <a:off x="3940325" y="3643707"/>
            <a:ext cx="607496" cy="276999"/>
          </a:xfrm>
          <a:prstGeom prst="rect">
            <a:avLst/>
          </a:prstGeom>
          <a:noFill/>
        </p:spPr>
        <p:txBody>
          <a:bodyPr wrap="square" rtlCol="0">
            <a:spAutoFit/>
          </a:bodyPr>
          <a:lstStyle/>
          <a:p>
            <a:r>
              <a:rPr lang="en-US" sz="1200" b="1"/>
              <a:t>MQTT</a:t>
            </a:r>
          </a:p>
        </p:txBody>
      </p:sp>
      <p:sp>
        <p:nvSpPr>
          <p:cNvPr id="35" name="TextBox 34">
            <a:extLst>
              <a:ext uri="{FF2B5EF4-FFF2-40B4-BE49-F238E27FC236}">
                <a16:creationId xmlns:a16="http://schemas.microsoft.com/office/drawing/2014/main" id="{52B5DB4E-C9B6-437E-90B0-5F1E7F11AB50}"/>
              </a:ext>
            </a:extLst>
          </p:cNvPr>
          <p:cNvSpPr txBox="1"/>
          <p:nvPr/>
        </p:nvSpPr>
        <p:spPr>
          <a:xfrm>
            <a:off x="6504161" y="3643708"/>
            <a:ext cx="607496" cy="276999"/>
          </a:xfrm>
          <a:prstGeom prst="rect">
            <a:avLst/>
          </a:prstGeom>
          <a:noFill/>
        </p:spPr>
        <p:txBody>
          <a:bodyPr wrap="square" rtlCol="0">
            <a:spAutoFit/>
          </a:bodyPr>
          <a:lstStyle/>
          <a:p>
            <a:r>
              <a:rPr lang="en-US" sz="1200" b="1"/>
              <a:t>HTTP</a:t>
            </a:r>
          </a:p>
        </p:txBody>
      </p:sp>
      <p:sp>
        <p:nvSpPr>
          <p:cNvPr id="36" name="Rectangle 35"/>
          <p:cNvSpPr/>
          <p:nvPr/>
        </p:nvSpPr>
        <p:spPr>
          <a:xfrm>
            <a:off x="4590715" y="1902690"/>
            <a:ext cx="4285805" cy="3223492"/>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838994" y="1997455"/>
            <a:ext cx="920173" cy="31403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Server</a:t>
            </a:r>
          </a:p>
        </p:txBody>
      </p:sp>
      <p:sp>
        <p:nvSpPr>
          <p:cNvPr id="40" name="Rectangle 39">
            <a:extLst>
              <a:ext uri="{FF2B5EF4-FFF2-40B4-BE49-F238E27FC236}">
                <a16:creationId xmlns:a16="http://schemas.microsoft.com/office/drawing/2014/main" id="{77244EEE-8AE7-479D-9918-2E8247484C0A}"/>
              </a:ext>
            </a:extLst>
          </p:cNvPr>
          <p:cNvSpPr/>
          <p:nvPr/>
        </p:nvSpPr>
        <p:spPr>
          <a:xfrm>
            <a:off x="4754231" y="3486423"/>
            <a:ext cx="1640037" cy="765438"/>
          </a:xfrm>
          <a:prstGeom prst="rect">
            <a:avLst/>
          </a:prstGeom>
          <a:solidFill>
            <a:schemeClr val="accent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CONTEXT BROKER</a:t>
            </a:r>
          </a:p>
        </p:txBody>
      </p:sp>
    </p:spTree>
    <p:extLst>
      <p:ext uri="{BB962C8B-B14F-4D97-AF65-F5344CB8AC3E}">
        <p14:creationId xmlns:p14="http://schemas.microsoft.com/office/powerpoint/2010/main" val="32108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35" name="Rectangle 10">
            <a:extLst>
              <a:ext uri="{FF2B5EF4-FFF2-40B4-BE49-F238E27FC236}">
                <a16:creationId xmlns:a16="http://schemas.microsoft.com/office/drawing/2014/main" id="{F8835B52-4736-4860-9430-0A8FAC0CC82C}"/>
              </a:ext>
            </a:extLst>
          </p:cNvPr>
          <p:cNvSpPr/>
          <p:nvPr/>
        </p:nvSpPr>
        <p:spPr>
          <a:xfrm>
            <a:off x="-2352"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TextBox 5">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7" name="Rectangle 6">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15</a:t>
            </a:r>
          </a:p>
        </p:txBody>
      </p:sp>
      <p:grpSp>
        <p:nvGrpSpPr>
          <p:cNvPr id="20" name="Group 1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21" name="Group 2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27" name="Oval 2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23" name="Picture 2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24" name="Picture 2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5" name="Picture 2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6" name="Picture 2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9" name="Rectangle 2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CONTEXT-BROKER</a:t>
            </a:r>
          </a:p>
        </p:txBody>
      </p:sp>
      <p:grpSp>
        <p:nvGrpSpPr>
          <p:cNvPr id="30" name="Group 29"/>
          <p:cNvGrpSpPr>
            <a:grpSpLocks/>
          </p:cNvGrpSpPr>
          <p:nvPr/>
        </p:nvGrpSpPr>
        <p:grpSpPr bwMode="auto">
          <a:xfrm>
            <a:off x="537621" y="1556383"/>
            <a:ext cx="7924800" cy="4216400"/>
            <a:chOff x="533400" y="1295400"/>
            <a:chExt cx="7924800" cy="4216063"/>
          </a:xfrm>
        </p:grpSpPr>
        <p:sp>
          <p:nvSpPr>
            <p:cNvPr id="31" name="TextBox 3"/>
            <p:cNvSpPr txBox="1">
              <a:spLocks noChangeArrowheads="1"/>
            </p:cNvSpPr>
            <p:nvPr/>
          </p:nvSpPr>
          <p:spPr bwMode="auto">
            <a:xfrm>
              <a:off x="533400" y="1295400"/>
              <a:ext cx="792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vi-VN" altLang="en-US" sz="2000">
                  <a:latin typeface="Arial" panose="020B0604020202020204" pitchFamily="34" charset="0"/>
                </a:rPr>
                <a:t>Context Broker là phần back end server được xây dựng trên nền tảng NodeJS. Context Broker được xây dựng như một dịch vụ cung cấp các API với các chức năng sau:</a:t>
              </a:r>
              <a:endParaRPr lang="en-US" altLang="en-US" sz="2000">
                <a:latin typeface="Arial" panose="020B0604020202020204" pitchFamily="34" charset="0"/>
              </a:endParaRPr>
            </a:p>
          </p:txBody>
        </p:sp>
        <p:graphicFrame>
          <p:nvGraphicFramePr>
            <p:cNvPr id="32" name="Diagram 31"/>
            <p:cNvGraphicFramePr/>
            <p:nvPr/>
          </p:nvGraphicFramePr>
          <p:xfrm>
            <a:off x="533400" y="2615863"/>
            <a:ext cx="7543800" cy="2895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p14="http://schemas.microsoft.com/office/powerpoint/2010/main" val="198020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2352"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15</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CONTEXT-BROKER</a:t>
            </a:r>
          </a:p>
        </p:txBody>
      </p:sp>
      <p:sp>
        <p:nvSpPr>
          <p:cNvPr id="19" name="Rectangle 18"/>
          <p:cNvSpPr/>
          <p:nvPr/>
        </p:nvSpPr>
        <p:spPr>
          <a:xfrm>
            <a:off x="899048" y="1244616"/>
            <a:ext cx="2943278"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Tạo các Entity</a:t>
            </a:r>
          </a:p>
        </p:txBody>
      </p:sp>
      <p:grpSp>
        <p:nvGrpSpPr>
          <p:cNvPr id="20" name="Group 19"/>
          <p:cNvGrpSpPr/>
          <p:nvPr/>
        </p:nvGrpSpPr>
        <p:grpSpPr>
          <a:xfrm>
            <a:off x="899048" y="1862985"/>
            <a:ext cx="7515279" cy="3621462"/>
            <a:chOff x="899048" y="1902691"/>
            <a:chExt cx="7515279" cy="3172627"/>
          </a:xfrm>
        </p:grpSpPr>
        <p:sp>
          <p:nvSpPr>
            <p:cNvPr id="21" name="TextBox 20"/>
            <p:cNvSpPr txBox="1"/>
            <p:nvPr/>
          </p:nvSpPr>
          <p:spPr>
            <a:xfrm>
              <a:off x="899048" y="1902691"/>
              <a:ext cx="7515279"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Entity là một đối tượng ảo được tạo ra trên server đại diện cho một đối tượng thực trong hệ thống.</a:t>
              </a:r>
            </a:p>
          </p:txBody>
        </p:sp>
        <p:sp>
          <p:nvSpPr>
            <p:cNvPr id="22" name="TextBox 21"/>
            <p:cNvSpPr txBox="1"/>
            <p:nvPr/>
          </p:nvSpPr>
          <p:spPr>
            <a:xfrm>
              <a:off x="899048" y="2609007"/>
              <a:ext cx="3876151"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Các loại Entity trong hệ thống:</a:t>
              </a:r>
            </a:p>
          </p:txBody>
        </p:sp>
        <p:graphicFrame>
          <p:nvGraphicFramePr>
            <p:cNvPr id="23" name="Diagram 22"/>
            <p:cNvGraphicFramePr/>
            <p:nvPr>
              <p:extLst>
                <p:ext uri="{D42A27DB-BD31-4B8C-83A1-F6EECF244321}">
                  <p14:modId xmlns:p14="http://schemas.microsoft.com/office/powerpoint/2010/main" val="2542804142"/>
                </p:ext>
              </p:extLst>
            </p:nvPr>
          </p:nvGraphicFramePr>
          <p:xfrm>
            <a:off x="1601011" y="3219510"/>
            <a:ext cx="6111351" cy="1855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p14="http://schemas.microsoft.com/office/powerpoint/2010/main" val="38160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2352"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15</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CONTEXT-BROKER</a:t>
            </a:r>
          </a:p>
        </p:txBody>
      </p:sp>
      <p:sp>
        <p:nvSpPr>
          <p:cNvPr id="19" name="Rectangle 18"/>
          <p:cNvSpPr/>
          <p:nvPr/>
        </p:nvSpPr>
        <p:spPr>
          <a:xfrm>
            <a:off x="899049" y="1178360"/>
            <a:ext cx="2943278"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Cấu hình Gateway</a:t>
            </a:r>
          </a:p>
        </p:txBody>
      </p:sp>
      <p:grpSp>
        <p:nvGrpSpPr>
          <p:cNvPr id="20" name="Group 19"/>
          <p:cNvGrpSpPr/>
          <p:nvPr/>
        </p:nvGrpSpPr>
        <p:grpSpPr>
          <a:xfrm>
            <a:off x="899049" y="1659451"/>
            <a:ext cx="7684459" cy="4749219"/>
            <a:chOff x="899049" y="1659451"/>
            <a:chExt cx="7684459" cy="4749219"/>
          </a:xfrm>
        </p:grpSpPr>
        <p:sp>
          <p:nvSpPr>
            <p:cNvPr id="21" name="TextBox 20"/>
            <p:cNvSpPr txBox="1"/>
            <p:nvPr/>
          </p:nvSpPr>
          <p:spPr>
            <a:xfrm>
              <a:off x="899049" y="1659451"/>
              <a:ext cx="7509660"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Trước khi bắt đầu gửi dữ liệu, gateway cần phải gửi một gói tin provision để cấu hình. </a:t>
              </a:r>
            </a:p>
          </p:txBody>
        </p:sp>
        <p:sp>
          <p:nvSpPr>
            <p:cNvPr id="22" name="TextBox 21"/>
            <p:cNvSpPr txBox="1"/>
            <p:nvPr/>
          </p:nvSpPr>
          <p:spPr>
            <a:xfrm>
              <a:off x="899049" y="2265800"/>
              <a:ext cx="36069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Cấu trúc gói tin provision:</a:t>
              </a:r>
            </a:p>
          </p:txBody>
        </p:sp>
        <p:pic>
          <p:nvPicPr>
            <p:cNvPr id="23" name="Picture 22"/>
            <p:cNvPicPr>
              <a:picLocks noChangeAspect="1"/>
            </p:cNvPicPr>
            <p:nvPr/>
          </p:nvPicPr>
          <p:blipFill>
            <a:blip r:embed="rId4"/>
            <a:stretch>
              <a:fillRect/>
            </a:stretch>
          </p:blipFill>
          <p:spPr>
            <a:xfrm>
              <a:off x="944517" y="2708766"/>
              <a:ext cx="7638991" cy="3699904"/>
            </a:xfrm>
            <a:prstGeom prst="rect">
              <a:avLst/>
            </a:prstGeom>
          </p:spPr>
        </p:pic>
      </p:grpSp>
    </p:spTree>
    <p:extLst>
      <p:ext uri="{BB962C8B-B14F-4D97-AF65-F5344CB8AC3E}">
        <p14:creationId xmlns:p14="http://schemas.microsoft.com/office/powerpoint/2010/main" val="60215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2352"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15</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CONTEXT-BROKER</a:t>
            </a:r>
          </a:p>
        </p:txBody>
      </p:sp>
      <p:sp>
        <p:nvSpPr>
          <p:cNvPr id="19" name="Rectangle 18"/>
          <p:cNvSpPr/>
          <p:nvPr/>
        </p:nvSpPr>
        <p:spPr>
          <a:xfrm>
            <a:off x="899049" y="1178360"/>
            <a:ext cx="2943278"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Nhận và lưu trữ dữ liệu</a:t>
            </a:r>
          </a:p>
        </p:txBody>
      </p:sp>
      <p:grpSp>
        <p:nvGrpSpPr>
          <p:cNvPr id="20" name="Group 19"/>
          <p:cNvGrpSpPr/>
          <p:nvPr/>
        </p:nvGrpSpPr>
        <p:grpSpPr>
          <a:xfrm>
            <a:off x="899049" y="1628740"/>
            <a:ext cx="7377685" cy="4739896"/>
            <a:chOff x="899049" y="1628740"/>
            <a:chExt cx="7377685" cy="4739896"/>
          </a:xfrm>
        </p:grpSpPr>
        <p:sp>
          <p:nvSpPr>
            <p:cNvPr id="21" name="TextBox 20"/>
            <p:cNvSpPr txBox="1"/>
            <p:nvPr/>
          </p:nvSpPr>
          <p:spPr>
            <a:xfrm>
              <a:off x="899049" y="1628740"/>
              <a:ext cx="7377685"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Sau khi gateway gửi gói provision, gateway sẽ tiến hành thu thập dữ liệu từng các device và tiến hành gửi các gói tin telemetry. </a:t>
              </a:r>
            </a:p>
          </p:txBody>
        </p:sp>
        <p:sp>
          <p:nvSpPr>
            <p:cNvPr id="22" name="TextBox 21"/>
            <p:cNvSpPr txBox="1"/>
            <p:nvPr/>
          </p:nvSpPr>
          <p:spPr>
            <a:xfrm>
              <a:off x="899049" y="2282120"/>
              <a:ext cx="3910287" cy="38328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Cấu trúc gói tin telemetry:</a:t>
              </a:r>
            </a:p>
          </p:txBody>
        </p:sp>
        <p:pic>
          <p:nvPicPr>
            <p:cNvPr id="23" name="Picture 22"/>
            <p:cNvPicPr>
              <a:picLocks noChangeAspect="1"/>
            </p:cNvPicPr>
            <p:nvPr/>
          </p:nvPicPr>
          <p:blipFill>
            <a:blip r:embed="rId4"/>
            <a:stretch>
              <a:fillRect/>
            </a:stretch>
          </p:blipFill>
          <p:spPr>
            <a:xfrm>
              <a:off x="977441" y="2751689"/>
              <a:ext cx="7186171" cy="3616947"/>
            </a:xfrm>
            <a:prstGeom prst="rect">
              <a:avLst/>
            </a:prstGeom>
          </p:spPr>
        </p:pic>
      </p:grpSp>
    </p:spTree>
    <p:extLst>
      <p:ext uri="{BB962C8B-B14F-4D97-AF65-F5344CB8AC3E}">
        <p14:creationId xmlns:p14="http://schemas.microsoft.com/office/powerpoint/2010/main" val="371992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2352"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15</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CONTEXT-BROKER</a:t>
            </a:r>
          </a:p>
        </p:txBody>
      </p:sp>
      <p:sp>
        <p:nvSpPr>
          <p:cNvPr id="19" name="Rectangle 18"/>
          <p:cNvSpPr/>
          <p:nvPr/>
        </p:nvSpPr>
        <p:spPr>
          <a:xfrm>
            <a:off x="899049" y="1178360"/>
            <a:ext cx="5322642"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Cung cấp các phương thức truy cập dữ liệu</a:t>
            </a:r>
          </a:p>
        </p:txBody>
      </p:sp>
      <p:grpSp>
        <p:nvGrpSpPr>
          <p:cNvPr id="20" name="Group 19"/>
          <p:cNvGrpSpPr/>
          <p:nvPr/>
        </p:nvGrpSpPr>
        <p:grpSpPr>
          <a:xfrm>
            <a:off x="899049" y="1595058"/>
            <a:ext cx="8032577" cy="4827725"/>
            <a:chOff x="899049" y="1595058"/>
            <a:chExt cx="8032577" cy="4827725"/>
          </a:xfrm>
        </p:grpSpPr>
        <p:sp>
          <p:nvSpPr>
            <p:cNvPr id="21" name="TextBox 20"/>
            <p:cNvSpPr txBox="1"/>
            <p:nvPr/>
          </p:nvSpPr>
          <p:spPr>
            <a:xfrm>
              <a:off x="899049" y="1595058"/>
              <a:ext cx="8032577"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Context Broker cung cấp các phương thức truy cập dữ liệu theo ngày, tháng, hoặc năm. Ngoài ra context broker còn cung cấp các  bộ lọc giúp người dùng có thể lấy tất cả dữ liệu hoặc chỉ lấy các giá trị đầu cuối.</a:t>
              </a:r>
            </a:p>
          </p:txBody>
        </p:sp>
        <p:pic>
          <p:nvPicPr>
            <p:cNvPr id="22" name="Picture 21"/>
            <p:cNvPicPr/>
            <p:nvPr/>
          </p:nvPicPr>
          <p:blipFill>
            <a:blip r:embed="rId4">
              <a:extLst>
                <a:ext uri="{28A0092B-C50C-407E-A947-70E740481C1C}">
                  <a14:useLocalDpi xmlns:a14="http://schemas.microsoft.com/office/drawing/2010/main" val="0"/>
                </a:ext>
              </a:extLst>
            </a:blip>
            <a:stretch>
              <a:fillRect/>
            </a:stretch>
          </p:blipFill>
          <p:spPr>
            <a:xfrm>
              <a:off x="899049" y="2933925"/>
              <a:ext cx="7717050" cy="3488858"/>
            </a:xfrm>
            <a:prstGeom prst="rect">
              <a:avLst/>
            </a:prstGeom>
          </p:spPr>
        </p:pic>
        <p:sp>
          <p:nvSpPr>
            <p:cNvPr id="23" name="TextBox 22"/>
            <p:cNvSpPr txBox="1"/>
            <p:nvPr/>
          </p:nvSpPr>
          <p:spPr>
            <a:xfrm>
              <a:off x="899049" y="2533341"/>
              <a:ext cx="427034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Cấu trúc API dùng để truy cập dữ liệu:</a:t>
              </a:r>
            </a:p>
          </p:txBody>
        </p:sp>
      </p:grpSp>
    </p:spTree>
    <p:extLst>
      <p:ext uri="{BB962C8B-B14F-4D97-AF65-F5344CB8AC3E}">
        <p14:creationId xmlns:p14="http://schemas.microsoft.com/office/powerpoint/2010/main" val="14530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01</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4" name="TextBox 23">
            <a:extLst>
              <a:ext uri="{FF2B5EF4-FFF2-40B4-BE49-F238E27FC236}">
                <a16:creationId xmlns:a16="http://schemas.microsoft.com/office/drawing/2014/main" id="{E82E67E9-35CF-4D44-9522-33094853FFB9}"/>
              </a:ext>
            </a:extLst>
          </p:cNvPr>
          <p:cNvSpPr txBox="1"/>
          <p:nvPr/>
        </p:nvSpPr>
        <p:spPr>
          <a:xfrm>
            <a:off x="1862305" y="4219359"/>
            <a:ext cx="6162668" cy="461665"/>
          </a:xfrm>
          <a:prstGeom prst="rect">
            <a:avLst/>
          </a:prstGeom>
          <a:noFill/>
        </p:spPr>
        <p:txBody>
          <a:bodyPr wrap="square">
            <a:spAutoFit/>
          </a:bodyPr>
          <a:lstStyle/>
          <a:p>
            <a:endParaRPr lang="en-US" sz="2400" b="1">
              <a:solidFill>
                <a:srgbClr val="4472C4"/>
              </a:solidFill>
            </a:endParaRPr>
          </a:p>
        </p:txBody>
      </p:sp>
      <p:sp>
        <p:nvSpPr>
          <p:cNvPr id="27" name="TextBox 26">
            <a:extLst>
              <a:ext uri="{FF2B5EF4-FFF2-40B4-BE49-F238E27FC236}">
                <a16:creationId xmlns:a16="http://schemas.microsoft.com/office/drawing/2014/main" id="{44748FAF-ECC5-4485-B1ED-DD7B0B7BA5E4}"/>
              </a:ext>
            </a:extLst>
          </p:cNvPr>
          <p:cNvSpPr txBox="1"/>
          <p:nvPr/>
        </p:nvSpPr>
        <p:spPr>
          <a:xfrm>
            <a:off x="1295400" y="316087"/>
            <a:ext cx="2337884" cy="584775"/>
          </a:xfrm>
          <a:prstGeom prst="rect">
            <a:avLst/>
          </a:prstGeom>
          <a:noFill/>
        </p:spPr>
        <p:txBody>
          <a:bodyPr wrap="none" rtlCol="0">
            <a:spAutoFit/>
          </a:bodyPr>
          <a:lstStyle/>
          <a:p>
            <a:r>
              <a:rPr lang="en-US" sz="3200" b="1" dirty="0">
                <a:solidFill>
                  <a:srgbClr val="4472C4"/>
                </a:solidFill>
              </a:rPr>
              <a:t>TỔNG QUAN</a:t>
            </a:r>
            <a:endParaRPr lang="en-US" sz="2800" b="1" dirty="0">
              <a:solidFill>
                <a:srgbClr val="4472C4"/>
              </a:solidFill>
            </a:endParaRPr>
          </a:p>
        </p:txBody>
      </p:sp>
      <p:pic>
        <p:nvPicPr>
          <p:cNvPr id="25"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52600"/>
            <a:ext cx="6934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533400" y="1219200"/>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Arial" panose="020B0604020202020204" pitchFamily="34" charset="0"/>
              </a:rPr>
              <a:t>Năng Lượng Mặt Trời</a:t>
            </a:r>
          </a:p>
        </p:txBody>
      </p:sp>
      <p:grpSp>
        <p:nvGrpSpPr>
          <p:cNvPr id="29" name="Group 28"/>
          <p:cNvGrpSpPr>
            <a:grpSpLocks/>
          </p:cNvGrpSpPr>
          <p:nvPr/>
        </p:nvGrpSpPr>
        <p:grpSpPr bwMode="auto">
          <a:xfrm>
            <a:off x="893763" y="1219200"/>
            <a:ext cx="7640637" cy="3962400"/>
            <a:chOff x="893763" y="1219200"/>
            <a:chExt cx="7640637" cy="3962400"/>
          </a:xfrm>
        </p:grpSpPr>
        <p:graphicFrame>
          <p:nvGraphicFramePr>
            <p:cNvPr id="31" name="Diagram 30"/>
            <p:cNvGraphicFramePr/>
            <p:nvPr/>
          </p:nvGraphicFramePr>
          <p:xfrm>
            <a:off x="893763" y="1219200"/>
            <a:ext cx="4648200" cy="533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2" name="Diagram 31"/>
            <p:cNvGraphicFramePr/>
            <p:nvPr/>
          </p:nvGraphicFramePr>
          <p:xfrm>
            <a:off x="990600" y="2133600"/>
            <a:ext cx="7543800" cy="304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aphicFrame>
        <p:nvGraphicFramePr>
          <p:cNvPr id="33" name="Diagram 32"/>
          <p:cNvGraphicFramePr/>
          <p:nvPr/>
        </p:nvGraphicFramePr>
        <p:xfrm>
          <a:off x="893763" y="5486401"/>
          <a:ext cx="7412037" cy="86518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4" name="Rectangle 33"/>
          <p:cNvSpPr/>
          <p:nvPr/>
        </p:nvSpPr>
        <p:spPr>
          <a:xfrm>
            <a:off x="2819400" y="1139825"/>
            <a:ext cx="3429000" cy="407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a:t>Một số giải pháp</a:t>
            </a:r>
          </a:p>
        </p:txBody>
      </p:sp>
      <p:grpSp>
        <p:nvGrpSpPr>
          <p:cNvPr id="35" name="Group 34"/>
          <p:cNvGrpSpPr>
            <a:grpSpLocks/>
          </p:cNvGrpSpPr>
          <p:nvPr/>
        </p:nvGrpSpPr>
        <p:grpSpPr bwMode="auto">
          <a:xfrm>
            <a:off x="533400" y="1820863"/>
            <a:ext cx="8001000" cy="4533900"/>
            <a:chOff x="533400" y="1821471"/>
            <a:chExt cx="8001000" cy="4533900"/>
          </a:xfrm>
        </p:grpSpPr>
        <p:sp>
          <p:nvSpPr>
            <p:cNvPr id="36" name="TextBox 18"/>
            <p:cNvSpPr txBox="1">
              <a:spLocks noChangeArrowheads="1"/>
            </p:cNvSpPr>
            <p:nvPr/>
          </p:nvSpPr>
          <p:spPr bwMode="auto">
            <a:xfrm>
              <a:off x="643583" y="1821471"/>
              <a:ext cx="3924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SolarEdge Monitoring Platform</a:t>
              </a:r>
            </a:p>
          </p:txBody>
        </p:sp>
        <p:pic>
          <p:nvPicPr>
            <p:cNvPr id="37" name="Picture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400" y="2225989"/>
              <a:ext cx="8001000" cy="412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893763" y="1695450"/>
            <a:ext cx="7508875" cy="4732338"/>
            <a:chOff x="893763" y="1695397"/>
            <a:chExt cx="7508874" cy="4732870"/>
          </a:xfrm>
        </p:grpSpPr>
        <p:sp>
          <p:nvSpPr>
            <p:cNvPr id="39" name="TextBox 22"/>
            <p:cNvSpPr txBox="1">
              <a:spLocks noChangeArrowheads="1"/>
            </p:cNvSpPr>
            <p:nvPr/>
          </p:nvSpPr>
          <p:spPr bwMode="auto">
            <a:xfrm>
              <a:off x="893763" y="1695397"/>
              <a:ext cx="3449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Hệ thống PV SCADA &amp; PPC </a:t>
              </a:r>
            </a:p>
          </p:txBody>
        </p:sp>
        <p:pic>
          <p:nvPicPr>
            <p:cNvPr id="40" name="Picture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0600" y="2133600"/>
              <a:ext cx="7412037" cy="429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893763" y="1741488"/>
            <a:ext cx="7640637" cy="4364037"/>
            <a:chOff x="893763" y="1740824"/>
            <a:chExt cx="7640637" cy="4364110"/>
          </a:xfrm>
        </p:grpSpPr>
        <p:sp>
          <p:nvSpPr>
            <p:cNvPr id="42" name="TextBox 25"/>
            <p:cNvSpPr txBox="1">
              <a:spLocks noChangeArrowheads="1"/>
            </p:cNvSpPr>
            <p:nvPr/>
          </p:nvSpPr>
          <p:spPr bwMode="auto">
            <a:xfrm>
              <a:off x="893764" y="1740824"/>
              <a:ext cx="7564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altLang="en-US" sz="1800">
                  <a:latin typeface="Arial" panose="020B0604020202020204" pitchFamily="34" charset="0"/>
                </a:rPr>
                <a:t>Giải pháp quản lí hệ thống năng lượng mặt t</a:t>
              </a:r>
              <a:r>
                <a:rPr lang="en-US" altLang="en-US" sz="1800">
                  <a:latin typeface="Arial" panose="020B0604020202020204" pitchFamily="34" charset="0"/>
                </a:rPr>
                <a:t>rời</a:t>
              </a:r>
              <a:r>
                <a:rPr lang="vi-VN" altLang="en-US" sz="1800">
                  <a:latin typeface="Arial" panose="020B0604020202020204" pitchFamily="34" charset="0"/>
                </a:rPr>
                <a:t> của MES-Engineering</a:t>
              </a:r>
              <a:endParaRPr lang="en-US" altLang="en-US" sz="1800">
                <a:latin typeface="Arial" panose="020B0604020202020204" pitchFamily="34" charset="0"/>
              </a:endParaRPr>
            </a:p>
          </p:txBody>
        </p:sp>
        <p:pic>
          <p:nvPicPr>
            <p:cNvPr id="43" name="Picture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3763" y="2202471"/>
              <a:ext cx="7640637" cy="390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Group 43"/>
          <p:cNvGrpSpPr>
            <a:grpSpLocks/>
          </p:cNvGrpSpPr>
          <p:nvPr/>
        </p:nvGrpSpPr>
        <p:grpSpPr bwMode="auto">
          <a:xfrm>
            <a:off x="762000" y="1219200"/>
            <a:ext cx="7640638" cy="4948238"/>
            <a:chOff x="762000" y="1219200"/>
            <a:chExt cx="7640637" cy="4947700"/>
          </a:xfrm>
        </p:grpSpPr>
        <p:sp>
          <p:nvSpPr>
            <p:cNvPr id="45" name="Rectangle 44"/>
            <p:cNvSpPr/>
            <p:nvPr/>
          </p:nvSpPr>
          <p:spPr>
            <a:xfrm>
              <a:off x="893763" y="1219200"/>
              <a:ext cx="1828800" cy="476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3200"/>
                <a:t>Phân tích</a:t>
              </a:r>
            </a:p>
          </p:txBody>
        </p:sp>
        <p:graphicFrame>
          <p:nvGraphicFramePr>
            <p:cNvPr id="46" name="Diagram 45"/>
            <p:cNvGraphicFramePr/>
            <p:nvPr/>
          </p:nvGraphicFramePr>
          <p:xfrm>
            <a:off x="762000" y="2884928"/>
            <a:ext cx="7315200" cy="328197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47" name="TextBox 32"/>
            <p:cNvSpPr txBox="1">
              <a:spLocks noChangeArrowheads="1"/>
            </p:cNvSpPr>
            <p:nvPr/>
          </p:nvSpPr>
          <p:spPr bwMode="auto">
            <a:xfrm>
              <a:off x="762000" y="1909045"/>
              <a:ext cx="76406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Arial" panose="020B0604020202020204" pitchFamily="34" charset="0"/>
                </a:rPr>
                <a:t>N</a:t>
              </a:r>
              <a:r>
                <a:rPr lang="vi-VN" altLang="en-US" sz="2400">
                  <a:latin typeface="Arial" panose="020B0604020202020204" pitchFamily="34" charset="0"/>
                </a:rPr>
                <a:t>ền tảng giám sát năng lượng điện mặt trời gồm 2 phần chính:</a:t>
              </a:r>
              <a:endParaRPr lang="en-US" altLang="en-US" sz="2400">
                <a:latin typeface="Arial" panose="020B0604020202020204" pitchFamily="34" charset="0"/>
              </a:endParaRPr>
            </a:p>
          </p:txBody>
        </p:sp>
      </p:grpSp>
    </p:spTree>
    <p:extLst>
      <p:ext uri="{BB962C8B-B14F-4D97-AF65-F5344CB8AC3E}">
        <p14:creationId xmlns:p14="http://schemas.microsoft.com/office/powerpoint/2010/main" val="256670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par>
                                <p:cTn id="16" presetID="16" presetClass="exit" presetSubtype="21" fill="hold" nodeType="withEffect">
                                  <p:stCondLst>
                                    <p:cond delay="0"/>
                                  </p:stCondLst>
                                  <p:childTnLst>
                                    <p:animEffect transition="out" filter="barn(inVertical)">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arn(inVertic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Vertical)">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nodeType="clickEffect">
                                  <p:stCondLst>
                                    <p:cond delay="0"/>
                                  </p:stCondLst>
                                  <p:childTnLst>
                                    <p:animEffect transition="out" filter="barn(inVertical)">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par>
                                <p:cTn id="34" presetID="16" presetClass="exit" presetSubtype="21" fill="hold" grpId="1" nodeType="withEffect">
                                  <p:stCondLst>
                                    <p:cond delay="0"/>
                                  </p:stCondLst>
                                  <p:childTnLst>
                                    <p:animEffect transition="out" filter="barn(inVertical)">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arn(inVertical)">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barn(inVertical)">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nodeType="clickEffect">
                                  <p:stCondLst>
                                    <p:cond delay="0"/>
                                  </p:stCondLst>
                                  <p:childTnLst>
                                    <p:animEffect transition="out" filter="barn(inVertical)">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arn(inVertical)">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xit" presetSubtype="21" fill="hold" nodeType="clickEffect">
                                  <p:stCondLst>
                                    <p:cond delay="0"/>
                                  </p:stCondLst>
                                  <p:childTnLst>
                                    <p:animEffect transition="out" filter="barn(inVertical)">
                                      <p:cBhvr>
                                        <p:cTn id="70" dur="500"/>
                                        <p:tgtEl>
                                          <p:spTgt spid="41"/>
                                        </p:tgtEl>
                                      </p:cBhvr>
                                    </p:animEffect>
                                    <p:set>
                                      <p:cBhvr>
                                        <p:cTn id="71" dur="1" fill="hold">
                                          <p:stCondLst>
                                            <p:cond delay="499"/>
                                          </p:stCondLst>
                                        </p:cTn>
                                        <p:tgtEl>
                                          <p:spTgt spid="41"/>
                                        </p:tgtEl>
                                        <p:attrNameLst>
                                          <p:attrName>style.visibility</p:attrName>
                                        </p:attrNameLst>
                                      </p:cBhvr>
                                      <p:to>
                                        <p:strVal val="hidden"/>
                                      </p:to>
                                    </p:set>
                                  </p:childTnLst>
                                </p:cTn>
                              </p:par>
                              <p:par>
                                <p:cTn id="72" presetID="16" presetClass="exit" presetSubtype="21" fill="hold" grpId="1" nodeType="withEffect">
                                  <p:stCondLst>
                                    <p:cond delay="0"/>
                                  </p:stCondLst>
                                  <p:childTnLst>
                                    <p:animEffect transition="out" filter="barn(inVertical)">
                                      <p:cBhvr>
                                        <p:cTn id="73" dur="500"/>
                                        <p:tgtEl>
                                          <p:spTgt spid="34"/>
                                        </p:tgtEl>
                                      </p:cBhvr>
                                    </p:animEffect>
                                    <p:set>
                                      <p:cBhvr>
                                        <p:cTn id="74" dur="1" fill="hold">
                                          <p:stCondLst>
                                            <p:cond delay="499"/>
                                          </p:stCondLst>
                                        </p:cTn>
                                        <p:tgtEl>
                                          <p:spTgt spid="3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barn(inVertical)">
                                      <p:cBhvr>
                                        <p:cTn id="79" dur="500"/>
                                        <p:tgtEl>
                                          <p:spTgt spid="44"/>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xit" presetSubtype="21" fill="hold" nodeType="clickEffect">
                                  <p:stCondLst>
                                    <p:cond delay="0"/>
                                  </p:stCondLst>
                                  <p:childTnLst>
                                    <p:animEffect transition="out" filter="barn(inVertical)">
                                      <p:cBhvr>
                                        <p:cTn id="83" dur="500"/>
                                        <p:tgtEl>
                                          <p:spTgt spid="44"/>
                                        </p:tgtEl>
                                      </p:cBhvr>
                                    </p:animEffect>
                                    <p:set>
                                      <p:cBhvr>
                                        <p:cTn id="8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Graphic spid="33" grpId="0">
        <p:bldAsOne/>
      </p:bldGraphic>
      <p:bldGraphic spid="33" grpId="1">
        <p:bldAsOne/>
      </p:bldGraphic>
      <p:bldP spid="34" grpId="0" animBg="1"/>
      <p:bldP spid="3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D0314-6326-48D4-93F3-0673C36A6CC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5" name="Rectangle 4">
            <a:extLst>
              <a:ext uri="{FF2B5EF4-FFF2-40B4-BE49-F238E27FC236}">
                <a16:creationId xmlns:a16="http://schemas.microsoft.com/office/drawing/2014/main" id="{BC74B2EB-3720-42F7-BB4A-EE3F1D50AC51}"/>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Rectangle 5">
            <a:extLst>
              <a:ext uri="{FF2B5EF4-FFF2-40B4-BE49-F238E27FC236}">
                <a16:creationId xmlns:a16="http://schemas.microsoft.com/office/drawing/2014/main" id="{E31D7256-C403-4CDB-BA1A-3EF528ABDBB0}"/>
              </a:ext>
            </a:extLst>
          </p:cNvPr>
          <p:cNvSpPr/>
          <p:nvPr/>
        </p:nvSpPr>
        <p:spPr>
          <a:xfrm>
            <a:off x="5509260" y="228954"/>
            <a:ext cx="3367260" cy="929348"/>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solidFill>
                  <a:srgbClr val="FF6600"/>
                </a:solidFill>
              </a:rPr>
              <a:t>SƠ ĐỒ KHỐI</a:t>
            </a:r>
          </a:p>
          <a:p>
            <a:pPr algn="ctr"/>
            <a:r>
              <a:rPr lang="en-US" sz="3000" b="1">
                <a:solidFill>
                  <a:srgbClr val="FF6600"/>
                </a:solidFill>
              </a:rPr>
              <a:t>TOÀN HỆ THỐNG</a:t>
            </a:r>
            <a:endParaRPr lang="en-US" sz="3000">
              <a:solidFill>
                <a:srgbClr val="FF6600"/>
              </a:solidFill>
            </a:endParaRPr>
          </a:p>
        </p:txBody>
      </p:sp>
      <p:sp>
        <p:nvSpPr>
          <p:cNvPr id="7" name="Rectangle 6">
            <a:extLst>
              <a:ext uri="{FF2B5EF4-FFF2-40B4-BE49-F238E27FC236}">
                <a16:creationId xmlns:a16="http://schemas.microsoft.com/office/drawing/2014/main" id="{324CFBB2-6870-45DE-80E9-9B09DFA8572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05</a:t>
            </a:r>
          </a:p>
        </p:txBody>
      </p:sp>
      <p:grpSp>
        <p:nvGrpSpPr>
          <p:cNvPr id="8" name="Group 7">
            <a:extLst>
              <a:ext uri="{FF2B5EF4-FFF2-40B4-BE49-F238E27FC236}">
                <a16:creationId xmlns:a16="http://schemas.microsoft.com/office/drawing/2014/main" id="{8053AAAF-F3DD-42F2-BE85-F037D9E19B33}"/>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CE414325-D188-4FB9-9F9C-176B04D44D89}"/>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907D7451-8C52-4159-9A8F-DC15FCCDB40C}"/>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657C2F2-4176-482A-9CDA-E9A342477B08}"/>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17F8809-E6B6-4797-9BB8-E13FFDCC1BAE}"/>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3A8DBDA3-8BD3-45DC-9E1A-04EE7FBF9448}"/>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3EFAA8FB-974E-4766-B45C-3D3907B4D313}"/>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89898078-1AB6-48FF-AB7C-ACF1A5699A20}"/>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E282070-8759-47A2-B627-443197EFEA7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A6598000-6854-4477-B93D-304D3FEA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7B6D6203-E344-4B1C-B26B-D8846837EBCA}"/>
              </a:ext>
            </a:extLst>
          </p:cNvPr>
          <p:cNvSpPr/>
          <p:nvPr/>
        </p:nvSpPr>
        <p:spPr>
          <a:xfrm>
            <a:off x="351179" y="2707876"/>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a:t>
            </a:r>
          </a:p>
        </p:txBody>
      </p:sp>
      <p:sp>
        <p:nvSpPr>
          <p:cNvPr id="19" name="Rectangle 18">
            <a:extLst>
              <a:ext uri="{FF2B5EF4-FFF2-40B4-BE49-F238E27FC236}">
                <a16:creationId xmlns:a16="http://schemas.microsoft.com/office/drawing/2014/main" id="{F3AE88E5-AA4F-4CAD-AF0D-3C7977C78D7B}"/>
              </a:ext>
            </a:extLst>
          </p:cNvPr>
          <p:cNvSpPr/>
          <p:nvPr/>
        </p:nvSpPr>
        <p:spPr>
          <a:xfrm>
            <a:off x="2408587" y="3492302"/>
            <a:ext cx="1328823" cy="764147"/>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GATEWAY</a:t>
            </a:r>
          </a:p>
        </p:txBody>
      </p:sp>
      <p:sp>
        <p:nvSpPr>
          <p:cNvPr id="20" name="Rectangle 19">
            <a:extLst>
              <a:ext uri="{FF2B5EF4-FFF2-40B4-BE49-F238E27FC236}">
                <a16:creationId xmlns:a16="http://schemas.microsoft.com/office/drawing/2014/main" id="{68DBE914-6FE1-466F-AA08-E7981735861C}"/>
              </a:ext>
            </a:extLst>
          </p:cNvPr>
          <p:cNvSpPr/>
          <p:nvPr/>
        </p:nvSpPr>
        <p:spPr>
          <a:xfrm>
            <a:off x="329301" y="3643708"/>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a:t>
            </a:r>
          </a:p>
        </p:txBody>
      </p:sp>
      <p:sp>
        <p:nvSpPr>
          <p:cNvPr id="21" name="Rectangle 20">
            <a:extLst>
              <a:ext uri="{FF2B5EF4-FFF2-40B4-BE49-F238E27FC236}">
                <a16:creationId xmlns:a16="http://schemas.microsoft.com/office/drawing/2014/main" id="{45E52A84-A3FF-4390-9463-3E7F0E4A0D90}"/>
              </a:ext>
            </a:extLst>
          </p:cNvPr>
          <p:cNvSpPr/>
          <p:nvPr/>
        </p:nvSpPr>
        <p:spPr>
          <a:xfrm>
            <a:off x="333424" y="4475583"/>
            <a:ext cx="1289079" cy="462626"/>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a:t>
            </a:r>
          </a:p>
        </p:txBody>
      </p:sp>
      <p:sp>
        <p:nvSpPr>
          <p:cNvPr id="22" name="Rectangle 21">
            <a:extLst>
              <a:ext uri="{FF2B5EF4-FFF2-40B4-BE49-F238E27FC236}">
                <a16:creationId xmlns:a16="http://schemas.microsoft.com/office/drawing/2014/main" id="{D435E1B9-6C12-431B-AB3C-0F19AF05B6E8}"/>
              </a:ext>
            </a:extLst>
          </p:cNvPr>
          <p:cNvSpPr/>
          <p:nvPr/>
        </p:nvSpPr>
        <p:spPr>
          <a:xfrm>
            <a:off x="4750736" y="2122266"/>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Mongo DB</a:t>
            </a:r>
          </a:p>
        </p:txBody>
      </p:sp>
      <p:sp>
        <p:nvSpPr>
          <p:cNvPr id="23" name="Rectangle 22">
            <a:extLst>
              <a:ext uri="{FF2B5EF4-FFF2-40B4-BE49-F238E27FC236}">
                <a16:creationId xmlns:a16="http://schemas.microsoft.com/office/drawing/2014/main" id="{77244EEE-8AE7-479D-9918-2E8247484C0A}"/>
              </a:ext>
            </a:extLst>
          </p:cNvPr>
          <p:cNvSpPr/>
          <p:nvPr/>
        </p:nvSpPr>
        <p:spPr>
          <a:xfrm>
            <a:off x="4750736" y="3492302"/>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CONTEXT BROKER</a:t>
            </a:r>
          </a:p>
        </p:txBody>
      </p:sp>
      <p:sp>
        <p:nvSpPr>
          <p:cNvPr id="24" name="Rectangle 23">
            <a:extLst>
              <a:ext uri="{FF2B5EF4-FFF2-40B4-BE49-F238E27FC236}">
                <a16:creationId xmlns:a16="http://schemas.microsoft.com/office/drawing/2014/main" id="{5E141EB4-503C-4EC2-BD87-A84782E7DC58}"/>
              </a:ext>
            </a:extLst>
          </p:cNvPr>
          <p:cNvSpPr/>
          <p:nvPr/>
        </p:nvSpPr>
        <p:spPr>
          <a:xfrm>
            <a:off x="7119130" y="3501663"/>
            <a:ext cx="1640037" cy="76543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APP</a:t>
            </a:r>
          </a:p>
        </p:txBody>
      </p:sp>
      <p:cxnSp>
        <p:nvCxnSpPr>
          <p:cNvPr id="25" name="Straight Arrow Connector 24">
            <a:extLst>
              <a:ext uri="{FF2B5EF4-FFF2-40B4-BE49-F238E27FC236}">
                <a16:creationId xmlns:a16="http://schemas.microsoft.com/office/drawing/2014/main" id="{9CD833B8-228E-4335-9AC4-3F53F84766E9}"/>
              </a:ext>
            </a:extLst>
          </p:cNvPr>
          <p:cNvCxnSpPr>
            <a:cxnSpLocks/>
            <a:endCxn id="19" idx="1"/>
          </p:cNvCxnSpPr>
          <p:nvPr/>
        </p:nvCxnSpPr>
        <p:spPr>
          <a:xfrm>
            <a:off x="1640258" y="2969675"/>
            <a:ext cx="768329" cy="90470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1CF4561-F1A3-4D38-9395-9DF4D280A250}"/>
              </a:ext>
            </a:extLst>
          </p:cNvPr>
          <p:cNvCxnSpPr>
            <a:cxnSpLocks/>
            <a:endCxn id="19" idx="1"/>
          </p:cNvCxnSpPr>
          <p:nvPr/>
        </p:nvCxnSpPr>
        <p:spPr>
          <a:xfrm flipV="1">
            <a:off x="1640258" y="3874376"/>
            <a:ext cx="768329" cy="86367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9EB06B-554C-4BAE-A0E9-4761D64774AD}"/>
              </a:ext>
            </a:extLst>
          </p:cNvPr>
          <p:cNvCxnSpPr>
            <a:cxnSpLocks/>
          </p:cNvCxnSpPr>
          <p:nvPr/>
        </p:nvCxnSpPr>
        <p:spPr>
          <a:xfrm flipV="1">
            <a:off x="1626575" y="3875021"/>
            <a:ext cx="760134" cy="129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F4B51BE-0C90-471E-A881-66F763D58D08}"/>
              </a:ext>
            </a:extLst>
          </p:cNvPr>
          <p:cNvCxnSpPr>
            <a:cxnSpLocks/>
            <a:stCxn id="19" idx="3"/>
            <a:endCxn id="23" idx="1"/>
          </p:cNvCxnSpPr>
          <p:nvPr/>
        </p:nvCxnSpPr>
        <p:spPr>
          <a:xfrm>
            <a:off x="3737410" y="3874376"/>
            <a:ext cx="1013326" cy="64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F44F2-A59F-4213-85E3-A3EABCDD2E70}"/>
              </a:ext>
            </a:extLst>
          </p:cNvPr>
          <p:cNvCxnSpPr>
            <a:cxnSpLocks/>
            <a:stCxn id="23" idx="0"/>
            <a:endCxn id="22" idx="2"/>
          </p:cNvCxnSpPr>
          <p:nvPr/>
        </p:nvCxnSpPr>
        <p:spPr>
          <a:xfrm flipV="1">
            <a:off x="5570755" y="2887704"/>
            <a:ext cx="0" cy="6045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9DCFDD-38C5-4ADA-9CB3-4E606457F041}"/>
              </a:ext>
            </a:extLst>
          </p:cNvPr>
          <p:cNvCxnSpPr>
            <a:cxnSpLocks/>
            <a:endCxn id="24" idx="1"/>
          </p:cNvCxnSpPr>
          <p:nvPr/>
        </p:nvCxnSpPr>
        <p:spPr>
          <a:xfrm>
            <a:off x="6390773" y="3869142"/>
            <a:ext cx="728357" cy="1524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F523B29-92DC-486F-AAE8-470DFBF960FD}"/>
              </a:ext>
            </a:extLst>
          </p:cNvPr>
          <p:cNvSpPr txBox="1"/>
          <p:nvPr/>
        </p:nvSpPr>
        <p:spPr>
          <a:xfrm>
            <a:off x="1643994" y="3643708"/>
            <a:ext cx="768329" cy="276999"/>
          </a:xfrm>
          <a:prstGeom prst="rect">
            <a:avLst/>
          </a:prstGeom>
          <a:noFill/>
        </p:spPr>
        <p:txBody>
          <a:bodyPr wrap="square" rtlCol="0">
            <a:spAutoFit/>
          </a:bodyPr>
          <a:lstStyle/>
          <a:p>
            <a:r>
              <a:rPr lang="en-US" sz="1200" b="1"/>
              <a:t>Modbus</a:t>
            </a:r>
          </a:p>
        </p:txBody>
      </p:sp>
      <p:sp>
        <p:nvSpPr>
          <p:cNvPr id="32" name="TextBox 31">
            <a:extLst>
              <a:ext uri="{FF2B5EF4-FFF2-40B4-BE49-F238E27FC236}">
                <a16:creationId xmlns:a16="http://schemas.microsoft.com/office/drawing/2014/main" id="{392E4561-95BC-4C94-9B11-4CADF35181AD}"/>
              </a:ext>
            </a:extLst>
          </p:cNvPr>
          <p:cNvSpPr txBox="1"/>
          <p:nvPr/>
        </p:nvSpPr>
        <p:spPr>
          <a:xfrm rot="3176717">
            <a:off x="1703439" y="3196875"/>
            <a:ext cx="768329" cy="276999"/>
          </a:xfrm>
          <a:prstGeom prst="rect">
            <a:avLst/>
          </a:prstGeom>
          <a:noFill/>
        </p:spPr>
        <p:txBody>
          <a:bodyPr wrap="square" rtlCol="0">
            <a:spAutoFit/>
          </a:bodyPr>
          <a:lstStyle/>
          <a:p>
            <a:r>
              <a:rPr lang="en-US" sz="1200" b="1"/>
              <a:t>Modbus</a:t>
            </a:r>
          </a:p>
        </p:txBody>
      </p:sp>
      <p:sp>
        <p:nvSpPr>
          <p:cNvPr id="33" name="TextBox 32">
            <a:extLst>
              <a:ext uri="{FF2B5EF4-FFF2-40B4-BE49-F238E27FC236}">
                <a16:creationId xmlns:a16="http://schemas.microsoft.com/office/drawing/2014/main" id="{4B5A6F3A-AD24-4178-9FB5-27EDD29C6E50}"/>
              </a:ext>
            </a:extLst>
          </p:cNvPr>
          <p:cNvSpPr txBox="1"/>
          <p:nvPr/>
        </p:nvSpPr>
        <p:spPr>
          <a:xfrm rot="18618871">
            <a:off x="1548545" y="4124054"/>
            <a:ext cx="768329" cy="276999"/>
          </a:xfrm>
          <a:prstGeom prst="rect">
            <a:avLst/>
          </a:prstGeom>
          <a:noFill/>
        </p:spPr>
        <p:txBody>
          <a:bodyPr wrap="square" rtlCol="0">
            <a:spAutoFit/>
          </a:bodyPr>
          <a:lstStyle/>
          <a:p>
            <a:r>
              <a:rPr lang="en-US" sz="1200" b="1"/>
              <a:t>Modbus</a:t>
            </a:r>
          </a:p>
        </p:txBody>
      </p:sp>
      <p:sp>
        <p:nvSpPr>
          <p:cNvPr id="34" name="TextBox 33">
            <a:extLst>
              <a:ext uri="{FF2B5EF4-FFF2-40B4-BE49-F238E27FC236}">
                <a16:creationId xmlns:a16="http://schemas.microsoft.com/office/drawing/2014/main" id="{B9F3B0CD-EB01-4C96-91A9-F25B79465918}"/>
              </a:ext>
            </a:extLst>
          </p:cNvPr>
          <p:cNvSpPr txBox="1"/>
          <p:nvPr/>
        </p:nvSpPr>
        <p:spPr>
          <a:xfrm>
            <a:off x="3940325" y="3643707"/>
            <a:ext cx="607496" cy="276999"/>
          </a:xfrm>
          <a:prstGeom prst="rect">
            <a:avLst/>
          </a:prstGeom>
          <a:noFill/>
        </p:spPr>
        <p:txBody>
          <a:bodyPr wrap="square" rtlCol="0">
            <a:spAutoFit/>
          </a:bodyPr>
          <a:lstStyle/>
          <a:p>
            <a:r>
              <a:rPr lang="en-US" sz="1200" b="1"/>
              <a:t>MQTT</a:t>
            </a:r>
          </a:p>
        </p:txBody>
      </p:sp>
      <p:sp>
        <p:nvSpPr>
          <p:cNvPr id="35" name="TextBox 34">
            <a:extLst>
              <a:ext uri="{FF2B5EF4-FFF2-40B4-BE49-F238E27FC236}">
                <a16:creationId xmlns:a16="http://schemas.microsoft.com/office/drawing/2014/main" id="{52B5DB4E-C9B6-437E-90B0-5F1E7F11AB50}"/>
              </a:ext>
            </a:extLst>
          </p:cNvPr>
          <p:cNvSpPr txBox="1"/>
          <p:nvPr/>
        </p:nvSpPr>
        <p:spPr>
          <a:xfrm>
            <a:off x="6504161" y="3643708"/>
            <a:ext cx="607496" cy="276999"/>
          </a:xfrm>
          <a:prstGeom prst="rect">
            <a:avLst/>
          </a:prstGeom>
          <a:noFill/>
        </p:spPr>
        <p:txBody>
          <a:bodyPr wrap="square" rtlCol="0">
            <a:spAutoFit/>
          </a:bodyPr>
          <a:lstStyle/>
          <a:p>
            <a:r>
              <a:rPr lang="en-US" sz="1200" b="1"/>
              <a:t>HTTP</a:t>
            </a:r>
          </a:p>
        </p:txBody>
      </p:sp>
      <p:sp>
        <p:nvSpPr>
          <p:cNvPr id="36" name="Rectangle 35"/>
          <p:cNvSpPr/>
          <p:nvPr/>
        </p:nvSpPr>
        <p:spPr>
          <a:xfrm>
            <a:off x="4590715" y="1902690"/>
            <a:ext cx="4285805" cy="3223492"/>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838994" y="1997455"/>
            <a:ext cx="920173" cy="31403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Server</a:t>
            </a:r>
          </a:p>
        </p:txBody>
      </p:sp>
      <p:sp>
        <p:nvSpPr>
          <p:cNvPr id="38" name="Rectangle 37">
            <a:extLst>
              <a:ext uri="{FF2B5EF4-FFF2-40B4-BE49-F238E27FC236}">
                <a16:creationId xmlns:a16="http://schemas.microsoft.com/office/drawing/2014/main" id="{5E141EB4-503C-4EC2-BD87-A84782E7DC58}"/>
              </a:ext>
            </a:extLst>
          </p:cNvPr>
          <p:cNvSpPr/>
          <p:nvPr/>
        </p:nvSpPr>
        <p:spPr>
          <a:xfrm>
            <a:off x="7119130" y="3493167"/>
            <a:ext cx="1640037" cy="765438"/>
          </a:xfrm>
          <a:prstGeom prst="rect">
            <a:avLst/>
          </a:prstGeom>
          <a:solidFill>
            <a:schemeClr val="accent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APP</a:t>
            </a:r>
          </a:p>
        </p:txBody>
      </p:sp>
    </p:spTree>
    <p:extLst>
      <p:ext uri="{BB962C8B-B14F-4D97-AF65-F5344CB8AC3E}">
        <p14:creationId xmlns:p14="http://schemas.microsoft.com/office/powerpoint/2010/main" val="165640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69648"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69648" y="-73241"/>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17</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19" name="Rectangle 18"/>
          <p:cNvSpPr/>
          <p:nvPr/>
        </p:nvSpPr>
        <p:spPr>
          <a:xfrm>
            <a:off x="914400" y="1219200"/>
            <a:ext cx="4191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a:latin typeface="Arial" panose="020B0604020202020204" pitchFamily="34" charset="0"/>
                <a:cs typeface="Arial" panose="020B0604020202020204" pitchFamily="34" charset="0"/>
              </a:rPr>
              <a:t>Mô hình quản lý Web App</a:t>
            </a:r>
          </a:p>
        </p:txBody>
      </p:sp>
      <p:graphicFrame>
        <p:nvGraphicFramePr>
          <p:cNvPr id="20" name="Diagram 19"/>
          <p:cNvGraphicFramePr/>
          <p:nvPr>
            <p:extLst>
              <p:ext uri="{D42A27DB-BD31-4B8C-83A1-F6EECF244321}">
                <p14:modId xmlns:p14="http://schemas.microsoft.com/office/powerpoint/2010/main" val="325671375"/>
              </p:ext>
            </p:extLst>
          </p:nvPr>
        </p:nvGraphicFramePr>
        <p:xfrm>
          <a:off x="228600" y="1899684"/>
          <a:ext cx="8610600" cy="41963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546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Graphic spid="20"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69648"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69648" y="-73241"/>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17</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19" name="Rectangle 18"/>
          <p:cNvSpPr/>
          <p:nvPr/>
        </p:nvSpPr>
        <p:spPr>
          <a:xfrm>
            <a:off x="914400" y="1143000"/>
            <a:ext cx="4800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a:latin typeface="Arial" panose="020B0604020202020204" pitchFamily="34" charset="0"/>
                <a:cs typeface="Arial" panose="020B0604020202020204" pitchFamily="34" charset="0"/>
              </a:rPr>
              <a:t>Quy trình hoạt động của web App</a:t>
            </a:r>
          </a:p>
        </p:txBody>
      </p:sp>
      <p:graphicFrame>
        <p:nvGraphicFramePr>
          <p:cNvPr id="20" name="Diagram 19"/>
          <p:cNvGraphicFramePr/>
          <p:nvPr>
            <p:extLst>
              <p:ext uri="{D42A27DB-BD31-4B8C-83A1-F6EECF244321}">
                <p14:modId xmlns:p14="http://schemas.microsoft.com/office/powerpoint/2010/main" val="2449169269"/>
              </p:ext>
            </p:extLst>
          </p:nvPr>
        </p:nvGraphicFramePr>
        <p:xfrm>
          <a:off x="838200" y="1671636"/>
          <a:ext cx="7924800" cy="4729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57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Graphic spid="20"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69648"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69648" y="-73241"/>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17</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grpSp>
        <p:nvGrpSpPr>
          <p:cNvPr id="19" name="Group 18"/>
          <p:cNvGrpSpPr/>
          <p:nvPr/>
        </p:nvGrpSpPr>
        <p:grpSpPr>
          <a:xfrm>
            <a:off x="899049" y="1348079"/>
            <a:ext cx="7745330" cy="4864622"/>
            <a:chOff x="899049" y="1348079"/>
            <a:chExt cx="7745330" cy="4864622"/>
          </a:xfrm>
        </p:grpSpPr>
        <p:sp>
          <p:nvSpPr>
            <p:cNvPr id="20" name="Rectangle 19"/>
            <p:cNvSpPr/>
            <p:nvPr/>
          </p:nvSpPr>
          <p:spPr>
            <a:xfrm>
              <a:off x="899049" y="1348079"/>
              <a:ext cx="4800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sz="2000">
                  <a:latin typeface="Arial" panose="020B0604020202020204" pitchFamily="34" charset="0"/>
                  <a:cs typeface="Arial" panose="020B0604020202020204" pitchFamily="34" charset="0"/>
                </a:rPr>
                <a:t>Bước 1: </a:t>
              </a:r>
              <a:r>
                <a:rPr lang="en-US" sz="2000"/>
                <a:t>Admin tiến hành tạo Site</a:t>
              </a:r>
            </a:p>
          </p:txBody>
        </p:sp>
        <p:pic>
          <p:nvPicPr>
            <p:cNvPr id="21" name="Picture 20"/>
            <p:cNvPicPr/>
            <p:nvPr/>
          </p:nvPicPr>
          <p:blipFill>
            <a:blip r:embed="rId4" cstate="print">
              <a:extLst>
                <a:ext uri="{28A0092B-C50C-407E-A947-70E740481C1C}">
                  <a14:useLocalDpi xmlns:a14="http://schemas.microsoft.com/office/drawing/2010/main" val="0"/>
                </a:ext>
              </a:extLst>
            </a:blip>
            <a:stretch>
              <a:fillRect/>
            </a:stretch>
          </p:blipFill>
          <p:spPr>
            <a:xfrm>
              <a:off x="899049" y="1888270"/>
              <a:ext cx="7745330" cy="4324431"/>
            </a:xfrm>
            <a:prstGeom prst="rect">
              <a:avLst/>
            </a:prstGeom>
          </p:spPr>
        </p:pic>
      </p:grpSp>
      <p:grpSp>
        <p:nvGrpSpPr>
          <p:cNvPr id="22" name="Group 21"/>
          <p:cNvGrpSpPr/>
          <p:nvPr/>
        </p:nvGrpSpPr>
        <p:grpSpPr>
          <a:xfrm>
            <a:off x="899049" y="1301227"/>
            <a:ext cx="7913109" cy="3387134"/>
            <a:chOff x="899049" y="1301227"/>
            <a:chExt cx="7913109" cy="3387134"/>
          </a:xfrm>
        </p:grpSpPr>
        <p:sp>
          <p:nvSpPr>
            <p:cNvPr id="23" name="Rectangle 22"/>
            <p:cNvSpPr/>
            <p:nvPr/>
          </p:nvSpPr>
          <p:spPr>
            <a:xfrm>
              <a:off x="944517" y="1301227"/>
              <a:ext cx="63235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a:latin typeface="Arial" panose="020B0604020202020204" pitchFamily="34" charset="0"/>
                  <a:cs typeface="Arial" panose="020B0604020202020204" pitchFamily="34" charset="0"/>
                </a:rPr>
                <a:t>Bước 2: </a:t>
              </a:r>
              <a:r>
                <a:rPr lang="en-US" sz="2000"/>
                <a:t>Admin tiến hành tạo gateway thuộc Site đã tạo</a:t>
              </a:r>
            </a:p>
          </p:txBody>
        </p:sp>
        <p:pic>
          <p:nvPicPr>
            <p:cNvPr id="24" name="Picture 23"/>
            <p:cNvPicPr>
              <a:picLocks noChangeAspect="1"/>
            </p:cNvPicPr>
            <p:nvPr/>
          </p:nvPicPr>
          <p:blipFill>
            <a:blip r:embed="rId5"/>
            <a:stretch>
              <a:fillRect/>
            </a:stretch>
          </p:blipFill>
          <p:spPr>
            <a:xfrm>
              <a:off x="899049" y="2091159"/>
              <a:ext cx="7913109" cy="1196444"/>
            </a:xfrm>
            <a:prstGeom prst="rect">
              <a:avLst/>
            </a:prstGeom>
          </p:spPr>
        </p:pic>
        <p:pic>
          <p:nvPicPr>
            <p:cNvPr id="25" name="Picture 24"/>
            <p:cNvPicPr/>
            <p:nvPr/>
          </p:nvPicPr>
          <p:blipFill>
            <a:blip r:embed="rId6" cstate="print">
              <a:extLst>
                <a:ext uri="{28A0092B-C50C-407E-A947-70E740481C1C}">
                  <a14:useLocalDpi xmlns:a14="http://schemas.microsoft.com/office/drawing/2010/main" val="0"/>
                </a:ext>
              </a:extLst>
            </a:blip>
            <a:stretch>
              <a:fillRect/>
            </a:stretch>
          </p:blipFill>
          <p:spPr>
            <a:xfrm>
              <a:off x="899049" y="3557206"/>
              <a:ext cx="7888877" cy="1131155"/>
            </a:xfrm>
            <a:prstGeom prst="rect">
              <a:avLst/>
            </a:prstGeom>
          </p:spPr>
        </p:pic>
      </p:grpSp>
      <p:grpSp>
        <p:nvGrpSpPr>
          <p:cNvPr id="26" name="Group 25"/>
          <p:cNvGrpSpPr/>
          <p:nvPr/>
        </p:nvGrpSpPr>
        <p:grpSpPr>
          <a:xfrm>
            <a:off x="718669" y="1245530"/>
            <a:ext cx="7454370" cy="5162251"/>
            <a:chOff x="718669" y="1245530"/>
            <a:chExt cx="7454370" cy="5162251"/>
          </a:xfrm>
        </p:grpSpPr>
        <p:sp>
          <p:nvSpPr>
            <p:cNvPr id="27" name="Rectangle 26"/>
            <p:cNvSpPr/>
            <p:nvPr/>
          </p:nvSpPr>
          <p:spPr>
            <a:xfrm>
              <a:off x="763489" y="1245530"/>
              <a:ext cx="7409550" cy="67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2000">
                  <a:latin typeface="Arial" panose="020B0604020202020204" pitchFamily="34" charset="0"/>
                  <a:cs typeface="Arial" panose="020B0604020202020204" pitchFamily="34" charset="0"/>
                </a:rPr>
                <a:t>Bước 3: </a:t>
              </a:r>
              <a:r>
                <a:rPr lang="en-US" sz="2000"/>
                <a:t>Gateway thực lớp vật lý tiến hành gửi gói tin provision chứa thông tin cấu hình gateway.</a:t>
              </a:r>
            </a:p>
          </p:txBody>
        </p:sp>
        <p:pic>
          <p:nvPicPr>
            <p:cNvPr id="28" name="Picture 27"/>
            <p:cNvPicPr/>
            <p:nvPr/>
          </p:nvPicPr>
          <p:blipFill>
            <a:blip r:embed="rId7">
              <a:extLst>
                <a:ext uri="{28A0092B-C50C-407E-A947-70E740481C1C}">
                  <a14:useLocalDpi xmlns:a14="http://schemas.microsoft.com/office/drawing/2010/main" val="0"/>
                </a:ext>
              </a:extLst>
            </a:blip>
            <a:stretch>
              <a:fillRect/>
            </a:stretch>
          </p:blipFill>
          <p:spPr>
            <a:xfrm>
              <a:off x="718669" y="2041617"/>
              <a:ext cx="5814106" cy="4366164"/>
            </a:xfrm>
            <a:prstGeom prst="rect">
              <a:avLst/>
            </a:prstGeom>
          </p:spPr>
        </p:pic>
      </p:grpSp>
      <p:sp>
        <p:nvSpPr>
          <p:cNvPr id="29" name="Rectangle 28"/>
          <p:cNvSpPr/>
          <p:nvPr/>
        </p:nvSpPr>
        <p:spPr>
          <a:xfrm>
            <a:off x="763489" y="1237579"/>
            <a:ext cx="7409550" cy="67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en-US" sz="2000">
                <a:latin typeface="Arial" panose="020B0604020202020204" pitchFamily="34" charset="0"/>
                <a:cs typeface="Arial" panose="020B0604020202020204" pitchFamily="34" charset="0"/>
              </a:rPr>
              <a:t>Bước 4: </a:t>
            </a:r>
            <a:r>
              <a:rPr lang="en-US" sz="2000"/>
              <a:t>Web App nhận gói tin provision. Admin tiến hành tạo các device và mapping các channel của device</a:t>
            </a:r>
          </a:p>
        </p:txBody>
      </p:sp>
      <p:grpSp>
        <p:nvGrpSpPr>
          <p:cNvPr id="30" name="Group 29"/>
          <p:cNvGrpSpPr/>
          <p:nvPr/>
        </p:nvGrpSpPr>
        <p:grpSpPr>
          <a:xfrm>
            <a:off x="718497" y="2229049"/>
            <a:ext cx="7891056" cy="2666373"/>
            <a:chOff x="718497" y="2229049"/>
            <a:chExt cx="7891056" cy="2666373"/>
          </a:xfrm>
        </p:grpSpPr>
        <p:pic>
          <p:nvPicPr>
            <p:cNvPr id="31" name="Picture 30"/>
            <p:cNvPicPr/>
            <p:nvPr/>
          </p:nvPicPr>
          <p:blipFill>
            <a:blip r:embed="rId8" cstate="print">
              <a:extLst>
                <a:ext uri="{28A0092B-C50C-407E-A947-70E740481C1C}">
                  <a14:useLocalDpi xmlns:a14="http://schemas.microsoft.com/office/drawing/2010/main" val="0"/>
                </a:ext>
              </a:extLst>
            </a:blip>
            <a:stretch>
              <a:fillRect/>
            </a:stretch>
          </p:blipFill>
          <p:spPr>
            <a:xfrm>
              <a:off x="718498" y="2803298"/>
              <a:ext cx="7891055" cy="2092124"/>
            </a:xfrm>
            <a:prstGeom prst="rect">
              <a:avLst/>
            </a:prstGeom>
          </p:spPr>
        </p:pic>
        <p:sp>
          <p:nvSpPr>
            <p:cNvPr id="32" name="TextBox 31"/>
            <p:cNvSpPr txBox="1"/>
            <p:nvPr/>
          </p:nvSpPr>
          <p:spPr>
            <a:xfrm>
              <a:off x="718497" y="2229049"/>
              <a:ext cx="70397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Danh sách các device được gửi lên trong gói tin provision</a:t>
              </a:r>
            </a:p>
          </p:txBody>
        </p:sp>
      </p:grpSp>
      <p:grpSp>
        <p:nvGrpSpPr>
          <p:cNvPr id="33" name="Group 32"/>
          <p:cNvGrpSpPr/>
          <p:nvPr/>
        </p:nvGrpSpPr>
        <p:grpSpPr>
          <a:xfrm>
            <a:off x="763489" y="2099110"/>
            <a:ext cx="8003178" cy="3843413"/>
            <a:chOff x="763489" y="2099110"/>
            <a:chExt cx="8003178" cy="3843413"/>
          </a:xfrm>
        </p:grpSpPr>
        <p:pic>
          <p:nvPicPr>
            <p:cNvPr id="34" name="Picture 33"/>
            <p:cNvPicPr/>
            <p:nvPr/>
          </p:nvPicPr>
          <p:blipFill>
            <a:blip r:embed="rId9">
              <a:extLst>
                <a:ext uri="{28A0092B-C50C-407E-A947-70E740481C1C}">
                  <a14:useLocalDpi xmlns:a14="http://schemas.microsoft.com/office/drawing/2010/main" val="0"/>
                </a:ext>
              </a:extLst>
            </a:blip>
            <a:stretch>
              <a:fillRect/>
            </a:stretch>
          </p:blipFill>
          <p:spPr>
            <a:xfrm>
              <a:off x="763489" y="2644033"/>
              <a:ext cx="8003178" cy="3298490"/>
            </a:xfrm>
            <a:prstGeom prst="rect">
              <a:avLst/>
            </a:prstGeom>
          </p:spPr>
        </p:pic>
        <p:sp>
          <p:nvSpPr>
            <p:cNvPr id="35" name="TextBox 34"/>
            <p:cNvSpPr txBox="1"/>
            <p:nvPr/>
          </p:nvSpPr>
          <p:spPr>
            <a:xfrm>
              <a:off x="763489" y="2099110"/>
              <a:ext cx="4737636"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Giao diện tiến hành tạo device:</a:t>
              </a:r>
            </a:p>
          </p:txBody>
        </p:sp>
      </p:grpSp>
      <p:grpSp>
        <p:nvGrpSpPr>
          <p:cNvPr id="36" name="Group 35"/>
          <p:cNvGrpSpPr/>
          <p:nvPr/>
        </p:nvGrpSpPr>
        <p:grpSpPr>
          <a:xfrm>
            <a:off x="765453" y="1306169"/>
            <a:ext cx="7409550" cy="4745839"/>
            <a:chOff x="765453" y="1306169"/>
            <a:chExt cx="7409550" cy="4745839"/>
          </a:xfrm>
        </p:grpSpPr>
        <p:sp>
          <p:nvSpPr>
            <p:cNvPr id="37" name="Rectangle 36"/>
            <p:cNvSpPr/>
            <p:nvPr/>
          </p:nvSpPr>
          <p:spPr>
            <a:xfrm>
              <a:off x="765453" y="1306169"/>
              <a:ext cx="7409550" cy="67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en-US" sz="2000">
                  <a:latin typeface="Arial" panose="020B0604020202020204" pitchFamily="34" charset="0"/>
                  <a:cs typeface="Arial" panose="020B0604020202020204" pitchFamily="34" charset="0"/>
                </a:rPr>
                <a:t>Bước 5:</a:t>
              </a:r>
              <a:r>
                <a:rPr lang="en-US" sz="2000"/>
                <a:t> Gateway thực lớp vật lý tiến hành gửi các gói tin Telemetry chứa dữ liệu thu thập được từ các device theo một chu kỳ nhất định</a:t>
              </a:r>
            </a:p>
          </p:txBody>
        </p:sp>
        <p:pic>
          <p:nvPicPr>
            <p:cNvPr id="38" name="Picture 37"/>
            <p:cNvPicPr/>
            <p:nvPr/>
          </p:nvPicPr>
          <p:blipFill>
            <a:blip r:embed="rId10">
              <a:extLst>
                <a:ext uri="{28A0092B-C50C-407E-A947-70E740481C1C}">
                  <a14:useLocalDpi xmlns:a14="http://schemas.microsoft.com/office/drawing/2010/main" val="0"/>
                </a:ext>
              </a:extLst>
            </a:blip>
            <a:stretch>
              <a:fillRect/>
            </a:stretch>
          </p:blipFill>
          <p:spPr>
            <a:xfrm>
              <a:off x="770072" y="2229049"/>
              <a:ext cx="6550848" cy="3822959"/>
            </a:xfrm>
            <a:prstGeom prst="rect">
              <a:avLst/>
            </a:prstGeom>
          </p:spPr>
        </p:pic>
      </p:grpSp>
      <p:grpSp>
        <p:nvGrpSpPr>
          <p:cNvPr id="39" name="Group 38"/>
          <p:cNvGrpSpPr/>
          <p:nvPr/>
        </p:nvGrpSpPr>
        <p:grpSpPr>
          <a:xfrm>
            <a:off x="877791" y="1314120"/>
            <a:ext cx="7430808" cy="3898903"/>
            <a:chOff x="877791" y="1314120"/>
            <a:chExt cx="7430808" cy="3898903"/>
          </a:xfrm>
        </p:grpSpPr>
        <p:sp>
          <p:nvSpPr>
            <p:cNvPr id="40" name="Rectangle 39"/>
            <p:cNvSpPr/>
            <p:nvPr/>
          </p:nvSpPr>
          <p:spPr>
            <a:xfrm>
              <a:off x="899049" y="1314120"/>
              <a:ext cx="7409550" cy="442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000">
                  <a:latin typeface="Arial" panose="020B0604020202020204" pitchFamily="34" charset="0"/>
                  <a:cs typeface="Arial" panose="020B0604020202020204" pitchFamily="34" charset="0"/>
                </a:rPr>
                <a:t>Bước 6:</a:t>
              </a:r>
              <a:r>
                <a:rPr lang="en-US" sz="2000"/>
                <a:t> Admin kiểm tra việc kết nối dữ liệu qua giao diện web app</a:t>
              </a:r>
            </a:p>
          </p:txBody>
        </p:sp>
        <p:pic>
          <p:nvPicPr>
            <p:cNvPr id="41" name="Picture 40"/>
            <p:cNvPicPr/>
            <p:nvPr/>
          </p:nvPicPr>
          <p:blipFill>
            <a:blip r:embed="rId11" cstate="print">
              <a:extLst>
                <a:ext uri="{28A0092B-C50C-407E-A947-70E740481C1C}">
                  <a14:useLocalDpi xmlns:a14="http://schemas.microsoft.com/office/drawing/2010/main" val="0"/>
                </a:ext>
              </a:extLst>
            </a:blip>
            <a:stretch>
              <a:fillRect/>
            </a:stretch>
          </p:blipFill>
          <p:spPr>
            <a:xfrm>
              <a:off x="877791" y="2185874"/>
              <a:ext cx="7430808" cy="3027149"/>
            </a:xfrm>
            <a:prstGeom prst="rect">
              <a:avLst/>
            </a:prstGeom>
          </p:spPr>
        </p:pic>
      </p:grpSp>
      <p:sp>
        <p:nvSpPr>
          <p:cNvPr id="42" name="Rectangle 41"/>
          <p:cNvSpPr/>
          <p:nvPr/>
        </p:nvSpPr>
        <p:spPr>
          <a:xfrm>
            <a:off x="888420" y="1278539"/>
            <a:ext cx="7409550" cy="751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r>
              <a:rPr lang="en-US" sz="2000">
                <a:latin typeface="Arial" panose="020B0604020202020204" pitchFamily="34" charset="0"/>
                <a:cs typeface="Arial" panose="020B0604020202020204" pitchFamily="34" charset="0"/>
              </a:rPr>
              <a:t>Bước 7:</a:t>
            </a:r>
            <a:r>
              <a:rPr lang="en-US" sz="2000"/>
              <a:t> Admin tiến hành tạo tài khoản user và bổ nhiệm quyền truy cập vào Site cho các tài khoản tương ứng</a:t>
            </a:r>
          </a:p>
        </p:txBody>
      </p:sp>
      <p:pic>
        <p:nvPicPr>
          <p:cNvPr id="43" name="Picture 42"/>
          <p:cNvPicPr/>
          <p:nvPr/>
        </p:nvPicPr>
        <p:blipFill>
          <a:blip r:embed="rId12">
            <a:extLst>
              <a:ext uri="{28A0092B-C50C-407E-A947-70E740481C1C}">
                <a14:useLocalDpi xmlns:a14="http://schemas.microsoft.com/office/drawing/2010/main" val="0"/>
              </a:ext>
            </a:extLst>
          </a:blip>
          <a:stretch>
            <a:fillRect/>
          </a:stretch>
        </p:blipFill>
        <p:spPr>
          <a:xfrm>
            <a:off x="873720" y="2493119"/>
            <a:ext cx="7424250" cy="1899302"/>
          </a:xfrm>
          <a:prstGeom prst="rect">
            <a:avLst/>
          </a:prstGeom>
        </p:spPr>
      </p:pic>
    </p:spTree>
    <p:extLst>
      <p:ext uri="{BB962C8B-B14F-4D97-AF65-F5344CB8AC3E}">
        <p14:creationId xmlns:p14="http://schemas.microsoft.com/office/powerpoint/2010/main" val="370098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nodeType="clickEffect">
                                  <p:stCondLst>
                                    <p:cond delay="0"/>
                                  </p:stCondLst>
                                  <p:childTnLst>
                                    <p:animEffect transition="out" filter="barn(inVertical)">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nodeType="clickEffect">
                                  <p:stCondLst>
                                    <p:cond delay="0"/>
                                  </p:stCondLst>
                                  <p:childTnLst>
                                    <p:animEffect transition="out" filter="barn(inVertical)">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inVertic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1" fill="hold" nodeType="clickEffect">
                                  <p:stCondLst>
                                    <p:cond delay="0"/>
                                  </p:stCondLst>
                                  <p:childTnLst>
                                    <p:animEffect transition="out" filter="barn(inVertical)">
                                      <p:cBhvr>
                                        <p:cTn id="44" dur="500"/>
                                        <p:tgtEl>
                                          <p:spTgt spid="30"/>
                                        </p:tgtEl>
                                      </p:cBhvr>
                                    </p:animEffect>
                                    <p:set>
                                      <p:cBhvr>
                                        <p:cTn id="45" dur="1" fill="hold">
                                          <p:stCondLst>
                                            <p:cond delay="499"/>
                                          </p:stCondLst>
                                        </p:cTn>
                                        <p:tgtEl>
                                          <p:spTgt spid="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arn(inVertic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xit" presetSubtype="21" fill="hold" grpId="1" nodeType="clickEffect">
                                  <p:stCondLst>
                                    <p:cond delay="0"/>
                                  </p:stCondLst>
                                  <p:childTnLst>
                                    <p:animEffect transition="out" filter="barn(inVertical)">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par>
                                <p:cTn id="56" presetID="16" presetClass="exit" presetSubtype="21" fill="hold" nodeType="withEffect">
                                  <p:stCondLst>
                                    <p:cond delay="0"/>
                                  </p:stCondLst>
                                  <p:childTnLst>
                                    <p:animEffect transition="out" filter="barn(inVertical)">
                                      <p:cBhvr>
                                        <p:cTn id="57" dur="500"/>
                                        <p:tgtEl>
                                          <p:spTgt spid="33"/>
                                        </p:tgtEl>
                                      </p:cBhvr>
                                    </p:animEffect>
                                    <p:set>
                                      <p:cBhvr>
                                        <p:cTn id="58" dur="1" fill="hold">
                                          <p:stCondLst>
                                            <p:cond delay="499"/>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barn(inVertical)">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xit" presetSubtype="21" fill="hold" nodeType="clickEffect">
                                  <p:stCondLst>
                                    <p:cond delay="0"/>
                                  </p:stCondLst>
                                  <p:childTnLst>
                                    <p:animEffect transition="out" filter="barn(inVertical)">
                                      <p:cBhvr>
                                        <p:cTn id="67" dur="500"/>
                                        <p:tgtEl>
                                          <p:spTgt spid="36"/>
                                        </p:tgtEl>
                                      </p:cBhvr>
                                    </p:animEffect>
                                    <p:set>
                                      <p:cBhvr>
                                        <p:cTn id="68" dur="1" fill="hold">
                                          <p:stCondLst>
                                            <p:cond delay="499"/>
                                          </p:stCondLst>
                                        </p:cTn>
                                        <p:tgtEl>
                                          <p:spTgt spid="3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barn(inVertical)">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xit" presetSubtype="21" fill="hold" nodeType="clickEffect">
                                  <p:stCondLst>
                                    <p:cond delay="0"/>
                                  </p:stCondLst>
                                  <p:childTnLst>
                                    <p:animEffect transition="out" filter="barn(inVertical)">
                                      <p:cBhvr>
                                        <p:cTn id="77" dur="500"/>
                                        <p:tgtEl>
                                          <p:spTgt spid="39"/>
                                        </p:tgtEl>
                                      </p:cBhvr>
                                    </p:animEffect>
                                    <p:set>
                                      <p:cBhvr>
                                        <p:cTn id="78" dur="1" fill="hold">
                                          <p:stCondLst>
                                            <p:cond delay="499"/>
                                          </p:stCondLst>
                                        </p:cTn>
                                        <p:tgtEl>
                                          <p:spTgt spid="3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barn(inVertical)">
                                      <p:cBhvr>
                                        <p:cTn id="83" dur="500"/>
                                        <p:tgtEl>
                                          <p:spTgt spid="42"/>
                                        </p:tgtEl>
                                      </p:cBhvr>
                                    </p:animEffect>
                                  </p:childTnLst>
                                </p:cTn>
                              </p:par>
                              <p:par>
                                <p:cTn id="84" presetID="16" presetClass="entr" presetSubtype="21" fill="hold"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barn(inVertical)">
                                      <p:cBhvr>
                                        <p:cTn id="8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69648" y="1282"/>
            <a:ext cx="9143980" cy="6856718"/>
          </a:xfrm>
          <a:prstGeom prst="rect">
            <a:avLst/>
          </a:prstGeom>
        </p:spPr>
      </p:pic>
      <p:sp>
        <p:nvSpPr>
          <p:cNvPr id="5" name="Rectangle 10">
            <a:extLst>
              <a:ext uri="{FF2B5EF4-FFF2-40B4-BE49-F238E27FC236}">
                <a16:creationId xmlns:a16="http://schemas.microsoft.com/office/drawing/2014/main" id="{F8835B52-4736-4860-9430-0A8FAC0CC82C}"/>
              </a:ext>
            </a:extLst>
          </p:cNvPr>
          <p:cNvSpPr/>
          <p:nvPr/>
        </p:nvSpPr>
        <p:spPr>
          <a:xfrm>
            <a:off x="-69648"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TextBox 6">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8" name="Rectangle 7">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18</a:t>
            </a:r>
          </a:p>
        </p:txBody>
      </p:sp>
      <p:grpSp>
        <p:nvGrpSpPr>
          <p:cNvPr id="9" name="Group 8">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Rectangle 17">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19" name="Rectangle 18"/>
          <p:cNvSpPr/>
          <p:nvPr/>
        </p:nvSpPr>
        <p:spPr>
          <a:xfrm>
            <a:off x="457200" y="1202754"/>
            <a:ext cx="822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00">
                <a:latin typeface="Arial" panose="020B0604020202020204" pitchFamily="34" charset="0"/>
                <a:cs typeface="Arial" panose="020B0604020202020204" pitchFamily="34" charset="0"/>
              </a:rPr>
              <a:t>Xây dựng ứng dụng back-end hỗ trợ tính năng User Authentication và Authorization </a:t>
            </a:r>
          </a:p>
        </p:txBody>
      </p:sp>
      <p:sp>
        <p:nvSpPr>
          <p:cNvPr id="20" name="TextBox 19"/>
          <p:cNvSpPr txBox="1">
            <a:spLocks noChangeArrowheads="1"/>
          </p:cNvSpPr>
          <p:nvPr/>
        </p:nvSpPr>
        <p:spPr bwMode="auto">
          <a:xfrm>
            <a:off x="652463" y="1725613"/>
            <a:ext cx="5562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Sự khác nhau giữa Authentication và Authorization ?</a:t>
            </a:r>
          </a:p>
        </p:txBody>
      </p:sp>
      <p:graphicFrame>
        <p:nvGraphicFramePr>
          <p:cNvPr id="21" name="Diagram 20"/>
          <p:cNvGraphicFramePr/>
          <p:nvPr/>
        </p:nvGraphicFramePr>
        <p:xfrm>
          <a:off x="644434" y="2304235"/>
          <a:ext cx="8033657" cy="381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2" name="Diagram 21"/>
          <p:cNvGraphicFramePr/>
          <p:nvPr>
            <p:extLst>
              <p:ext uri="{D42A27DB-BD31-4B8C-83A1-F6EECF244321}">
                <p14:modId xmlns:p14="http://schemas.microsoft.com/office/powerpoint/2010/main" val="2671882289"/>
              </p:ext>
            </p:extLst>
          </p:nvPr>
        </p:nvGraphicFramePr>
        <p:xfrm>
          <a:off x="1524000" y="1752600"/>
          <a:ext cx="6096000" cy="42236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23" name="Group 22"/>
          <p:cNvGrpSpPr/>
          <p:nvPr/>
        </p:nvGrpSpPr>
        <p:grpSpPr>
          <a:xfrm>
            <a:off x="457200" y="1689054"/>
            <a:ext cx="7387590" cy="4349624"/>
            <a:chOff x="457200" y="1689054"/>
            <a:chExt cx="7387590" cy="4349624"/>
          </a:xfrm>
        </p:grpSpPr>
        <p:sp>
          <p:nvSpPr>
            <p:cNvPr id="24" name="TextBox 23"/>
            <p:cNvSpPr txBox="1"/>
            <p:nvPr/>
          </p:nvSpPr>
          <p:spPr>
            <a:xfrm>
              <a:off x="457200" y="1689054"/>
              <a:ext cx="3505200" cy="369332"/>
            </a:xfrm>
            <a:prstGeom prst="rect">
              <a:avLst/>
            </a:prstGeom>
            <a:noFill/>
          </p:spPr>
          <p:txBody>
            <a:bodyPr wrap="square" rtlCol="0">
              <a:spAutoFit/>
            </a:bodyPr>
            <a:lstStyle/>
            <a:p>
              <a:r>
                <a:rPr lang="en-US"/>
                <a:t>Flow của authentication với JWT</a:t>
              </a:r>
            </a:p>
          </p:txBody>
        </p:sp>
        <p:pic>
          <p:nvPicPr>
            <p:cNvPr id="25" name="Picture 24"/>
            <p:cNvPicPr/>
            <p:nvPr/>
          </p:nvPicPr>
          <p:blipFill>
            <a:blip r:embed="rId14"/>
            <a:stretch>
              <a:fillRect/>
            </a:stretch>
          </p:blipFill>
          <p:spPr>
            <a:xfrm>
              <a:off x="1375410" y="2142001"/>
              <a:ext cx="6469380" cy="3896677"/>
            </a:xfrm>
            <a:prstGeom prst="rect">
              <a:avLst/>
            </a:prstGeom>
          </p:spPr>
        </p:pic>
      </p:grpSp>
      <p:grpSp>
        <p:nvGrpSpPr>
          <p:cNvPr id="26" name="Group 25"/>
          <p:cNvGrpSpPr/>
          <p:nvPr/>
        </p:nvGrpSpPr>
        <p:grpSpPr>
          <a:xfrm>
            <a:off x="533400" y="1906396"/>
            <a:ext cx="7467600" cy="3554604"/>
            <a:chOff x="533400" y="1906396"/>
            <a:chExt cx="7467600" cy="3554604"/>
          </a:xfrm>
        </p:grpSpPr>
        <p:sp>
          <p:nvSpPr>
            <p:cNvPr id="27" name="TextBox 26"/>
            <p:cNvSpPr txBox="1"/>
            <p:nvPr/>
          </p:nvSpPr>
          <p:spPr>
            <a:xfrm>
              <a:off x="533400" y="1906396"/>
              <a:ext cx="7391400" cy="400110"/>
            </a:xfrm>
            <a:prstGeom prst="rect">
              <a:avLst/>
            </a:prstGeom>
            <a:noFill/>
          </p:spPr>
          <p:txBody>
            <a:bodyPr wrap="square" rtlCol="0">
              <a:spAutoFit/>
            </a:bodyPr>
            <a:lstStyle/>
            <a:p>
              <a:r>
                <a:rPr lang="en-US" sz="2000"/>
                <a:t>Tiến hành xây dựng ứng dụng NodeJS với các chức năng sau:</a:t>
              </a:r>
            </a:p>
          </p:txBody>
        </p:sp>
        <p:graphicFrame>
          <p:nvGraphicFramePr>
            <p:cNvPr id="28" name="Diagram 27"/>
            <p:cNvGraphicFramePr/>
            <p:nvPr>
              <p:extLst>
                <p:ext uri="{D42A27DB-BD31-4B8C-83A1-F6EECF244321}">
                  <p14:modId xmlns:p14="http://schemas.microsoft.com/office/powerpoint/2010/main" val="2687408328"/>
                </p:ext>
              </p:extLst>
            </p:nvPr>
          </p:nvGraphicFramePr>
          <p:xfrm>
            <a:off x="1375410" y="2757826"/>
            <a:ext cx="6625590" cy="270317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Tree>
    <p:extLst>
      <p:ext uri="{BB962C8B-B14F-4D97-AF65-F5344CB8AC3E}">
        <p14:creationId xmlns:p14="http://schemas.microsoft.com/office/powerpoint/2010/main" val="238567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1" nodeType="clickEffect">
                                  <p:stCondLst>
                                    <p:cond delay="0"/>
                                  </p:stCondLst>
                                  <p:childTnLst>
                                    <p:animEffect transition="out" filter="barn(inVertical)">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par>
                                <p:cTn id="18" presetID="16" presetClass="exit" presetSubtype="21" fill="hold" grpId="1" nodeType="withEffect">
                                  <p:stCondLst>
                                    <p:cond delay="0"/>
                                  </p:stCondLst>
                                  <p:childTnLst>
                                    <p:animEffect transition="out" filter="barn(inVertical)">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grpId="1" nodeType="clickEffect">
                                  <p:stCondLst>
                                    <p:cond delay="0"/>
                                  </p:stCondLst>
                                  <p:childTnLst>
                                    <p:animEffect transition="out" filter="barn(inVertical)">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xit" presetSubtype="21" fill="hold" nodeType="clickEffect">
                                  <p:stCondLst>
                                    <p:cond delay="0"/>
                                  </p:stCondLst>
                                  <p:childTnLst>
                                    <p:animEffect transition="out" filter="barn(inVertical)">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arn(inVertic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xit" presetSubtype="21" fill="hold" nodeType="clickEffect">
                                  <p:stCondLst>
                                    <p:cond delay="0"/>
                                  </p:stCondLst>
                                  <p:childTnLst>
                                    <p:animEffect transition="out" filter="barn(inVertical)">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Graphic spid="21" grpId="0">
        <p:bldAsOne/>
      </p:bldGraphic>
      <p:bldGraphic spid="21" grpId="1">
        <p:bldAsOne/>
      </p:bldGraphic>
      <p:bldGraphic spid="22" grpId="0">
        <p:bldAsOne/>
      </p:bldGraphic>
      <p:bldGraphic spid="22" grpId="1">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69648" y="1282"/>
            <a:ext cx="9143980" cy="6856718"/>
          </a:xfrm>
          <a:prstGeom prst="rect">
            <a:avLst/>
          </a:prstGeom>
        </p:spPr>
      </p:pic>
      <p:sp>
        <p:nvSpPr>
          <p:cNvPr id="28" name="Rectangle 10">
            <a:extLst>
              <a:ext uri="{FF2B5EF4-FFF2-40B4-BE49-F238E27FC236}">
                <a16:creationId xmlns:a16="http://schemas.microsoft.com/office/drawing/2014/main" id="{F8835B52-4736-4860-9430-0A8FAC0CC82C}"/>
              </a:ext>
            </a:extLst>
          </p:cNvPr>
          <p:cNvSpPr/>
          <p:nvPr/>
        </p:nvSpPr>
        <p:spPr>
          <a:xfrm>
            <a:off x="-69648"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TextBox 5">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7" name="Rectangle 6">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19</a:t>
            </a:r>
          </a:p>
        </p:txBody>
      </p:sp>
      <p:grpSp>
        <p:nvGrpSpPr>
          <p:cNvPr id="8" name="Group 7">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2" name="Rectangle 21"/>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3" name="Rectangle 22"/>
          <p:cNvSpPr/>
          <p:nvPr/>
        </p:nvSpPr>
        <p:spPr>
          <a:xfrm>
            <a:off x="838200" y="1623737"/>
            <a:ext cx="24384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Login</a:t>
            </a:r>
          </a:p>
        </p:txBody>
      </p:sp>
      <p:grpSp>
        <p:nvGrpSpPr>
          <p:cNvPr id="24" name="Group 23"/>
          <p:cNvGrpSpPr/>
          <p:nvPr/>
        </p:nvGrpSpPr>
        <p:grpSpPr>
          <a:xfrm>
            <a:off x="1752600" y="2041883"/>
            <a:ext cx="5928360" cy="4328160"/>
            <a:chOff x="1752600" y="2041883"/>
            <a:chExt cx="5928360" cy="4328160"/>
          </a:xfrm>
        </p:grpSpPr>
        <p:pic>
          <p:nvPicPr>
            <p:cNvPr id="25" name="Picture 24"/>
            <p:cNvPicPr/>
            <p:nvPr/>
          </p:nvPicPr>
          <p:blipFill>
            <a:blip r:embed="rId4"/>
            <a:stretch>
              <a:fillRect/>
            </a:stretch>
          </p:blipFill>
          <p:spPr>
            <a:xfrm>
              <a:off x="1752600" y="2041883"/>
              <a:ext cx="2606040" cy="4320540"/>
            </a:xfrm>
            <a:prstGeom prst="rect">
              <a:avLst/>
            </a:prstGeom>
          </p:spPr>
        </p:pic>
        <p:pic>
          <p:nvPicPr>
            <p:cNvPr id="26" name="Picture 25"/>
            <p:cNvPicPr/>
            <p:nvPr/>
          </p:nvPicPr>
          <p:blipFill>
            <a:blip r:embed="rId5"/>
            <a:stretch>
              <a:fillRect/>
            </a:stretch>
          </p:blipFill>
          <p:spPr>
            <a:xfrm>
              <a:off x="5105400" y="2041883"/>
              <a:ext cx="2575560" cy="4328160"/>
            </a:xfrm>
            <a:prstGeom prst="rect">
              <a:avLst/>
            </a:prstGeom>
          </p:spPr>
        </p:pic>
      </p:grpSp>
      <p:pic>
        <p:nvPicPr>
          <p:cNvPr id="27" name="Picture 26"/>
          <p:cNvPicPr/>
          <p:nvPr/>
        </p:nvPicPr>
        <p:blipFill>
          <a:blip r:embed="rId6"/>
          <a:stretch>
            <a:fillRect/>
          </a:stretch>
        </p:blipFill>
        <p:spPr>
          <a:xfrm>
            <a:off x="838200" y="2133600"/>
            <a:ext cx="7696200" cy="3505200"/>
          </a:xfrm>
          <a:prstGeom prst="rect">
            <a:avLst/>
          </a:prstGeom>
        </p:spPr>
      </p:pic>
    </p:spTree>
    <p:extLst>
      <p:ext uri="{BB962C8B-B14F-4D97-AF65-F5344CB8AC3E}">
        <p14:creationId xmlns:p14="http://schemas.microsoft.com/office/powerpoint/2010/main" val="308716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48" name="Rectangle 10">
            <a:extLst>
              <a:ext uri="{FF2B5EF4-FFF2-40B4-BE49-F238E27FC236}">
                <a16:creationId xmlns:a16="http://schemas.microsoft.com/office/drawing/2014/main" id="{F8835B52-4736-4860-9430-0A8FAC0CC82C}"/>
              </a:ext>
            </a:extLst>
          </p:cNvPr>
          <p:cNvSpPr/>
          <p:nvPr/>
        </p:nvSpPr>
        <p:spPr>
          <a:xfrm>
            <a:off x="-148025"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TextBox 5">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7" name="Rectangle 6">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20</a:t>
            </a:r>
          </a:p>
        </p:txBody>
      </p:sp>
      <p:grpSp>
        <p:nvGrpSpPr>
          <p:cNvPr id="8" name="Group 7">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4" name="Rectangle 23"/>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5" name="Rectangle 24"/>
          <p:cNvSpPr/>
          <p:nvPr/>
        </p:nvSpPr>
        <p:spPr>
          <a:xfrm>
            <a:off x="838200" y="1623737"/>
            <a:ext cx="39624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Site Management</a:t>
            </a:r>
          </a:p>
        </p:txBody>
      </p:sp>
      <p:grpSp>
        <p:nvGrpSpPr>
          <p:cNvPr id="26" name="Group 25"/>
          <p:cNvGrpSpPr/>
          <p:nvPr/>
        </p:nvGrpSpPr>
        <p:grpSpPr>
          <a:xfrm>
            <a:off x="838200" y="2013444"/>
            <a:ext cx="7852954" cy="4511452"/>
            <a:chOff x="838200" y="2013444"/>
            <a:chExt cx="7852954" cy="4511452"/>
          </a:xfrm>
        </p:grpSpPr>
        <p:pic>
          <p:nvPicPr>
            <p:cNvPr id="27" name="Picture 26"/>
            <p:cNvPicPr/>
            <p:nvPr/>
          </p:nvPicPr>
          <p:blipFill>
            <a:blip r:embed="rId4" cstate="print">
              <a:extLst>
                <a:ext uri="{28A0092B-C50C-407E-A947-70E740481C1C}">
                  <a14:useLocalDpi xmlns:a14="http://schemas.microsoft.com/office/drawing/2010/main" val="0"/>
                </a:ext>
              </a:extLst>
            </a:blip>
            <a:stretch>
              <a:fillRect/>
            </a:stretch>
          </p:blipFill>
          <p:spPr>
            <a:xfrm>
              <a:off x="838200" y="2410096"/>
              <a:ext cx="7852954" cy="4114800"/>
            </a:xfrm>
            <a:prstGeom prst="rect">
              <a:avLst/>
            </a:prstGeom>
          </p:spPr>
        </p:pic>
        <p:sp>
          <p:nvSpPr>
            <p:cNvPr id="28" name="TextBox 27"/>
            <p:cNvSpPr txBox="1"/>
            <p:nvPr/>
          </p:nvSpPr>
          <p:spPr>
            <a:xfrm>
              <a:off x="1066800" y="2013444"/>
              <a:ext cx="3200400" cy="369332"/>
            </a:xfrm>
            <a:prstGeom prst="rect">
              <a:avLst/>
            </a:prstGeom>
            <a:noFill/>
          </p:spPr>
          <p:txBody>
            <a:bodyPr wrap="square" rtlCol="0">
              <a:spAutoFit/>
            </a:bodyPr>
            <a:lstStyle/>
            <a:p>
              <a:r>
                <a:rPr lang="en-US"/>
                <a:t>Giao diện tạo một Site Mới</a:t>
              </a:r>
            </a:p>
          </p:txBody>
        </p:sp>
      </p:grpSp>
      <p:grpSp>
        <p:nvGrpSpPr>
          <p:cNvPr id="29" name="Group 28"/>
          <p:cNvGrpSpPr/>
          <p:nvPr/>
        </p:nvGrpSpPr>
        <p:grpSpPr>
          <a:xfrm>
            <a:off x="838200" y="2040764"/>
            <a:ext cx="7852954" cy="4105192"/>
            <a:chOff x="838200" y="2040764"/>
            <a:chExt cx="7852954" cy="4105192"/>
          </a:xfrm>
        </p:grpSpPr>
        <p:sp>
          <p:nvSpPr>
            <p:cNvPr id="30" name="TextBox 29"/>
            <p:cNvSpPr txBox="1"/>
            <p:nvPr/>
          </p:nvSpPr>
          <p:spPr>
            <a:xfrm>
              <a:off x="1030877" y="2040764"/>
              <a:ext cx="3733800" cy="369332"/>
            </a:xfrm>
            <a:prstGeom prst="rect">
              <a:avLst/>
            </a:prstGeom>
            <a:noFill/>
          </p:spPr>
          <p:txBody>
            <a:bodyPr wrap="square" rtlCol="0">
              <a:spAutoFit/>
            </a:bodyPr>
            <a:lstStyle/>
            <a:p>
              <a:r>
                <a:rPr lang="en-US"/>
                <a:t>Giao diện quản lý các Site</a:t>
              </a:r>
            </a:p>
          </p:txBody>
        </p:sp>
        <p:pic>
          <p:nvPicPr>
            <p:cNvPr id="31" name="Picture 30"/>
            <p:cNvPicPr/>
            <p:nvPr/>
          </p:nvPicPr>
          <p:blipFill>
            <a:blip r:embed="rId5"/>
            <a:stretch>
              <a:fillRect/>
            </a:stretch>
          </p:blipFill>
          <p:spPr>
            <a:xfrm>
              <a:off x="838200" y="2590800"/>
              <a:ext cx="7852954" cy="3555156"/>
            </a:xfrm>
            <a:prstGeom prst="rect">
              <a:avLst/>
            </a:prstGeom>
          </p:spPr>
        </p:pic>
      </p:grpSp>
      <p:grpSp>
        <p:nvGrpSpPr>
          <p:cNvPr id="32" name="Group 31"/>
          <p:cNvGrpSpPr/>
          <p:nvPr/>
        </p:nvGrpSpPr>
        <p:grpSpPr>
          <a:xfrm>
            <a:off x="838199" y="1955857"/>
            <a:ext cx="7888878" cy="4370803"/>
            <a:chOff x="838199" y="1955857"/>
            <a:chExt cx="7888878" cy="4370803"/>
          </a:xfrm>
        </p:grpSpPr>
        <p:sp>
          <p:nvSpPr>
            <p:cNvPr id="33" name="TextBox 32"/>
            <p:cNvSpPr txBox="1"/>
            <p:nvPr/>
          </p:nvSpPr>
          <p:spPr>
            <a:xfrm>
              <a:off x="1030877" y="1955857"/>
              <a:ext cx="3505200" cy="369332"/>
            </a:xfrm>
            <a:prstGeom prst="rect">
              <a:avLst/>
            </a:prstGeom>
            <a:noFill/>
          </p:spPr>
          <p:txBody>
            <a:bodyPr wrap="square" rtlCol="0">
              <a:spAutoFit/>
            </a:bodyPr>
            <a:lstStyle/>
            <a:p>
              <a:r>
                <a:rPr lang="en-US"/>
                <a:t>Giao diện tạo gateway</a:t>
              </a:r>
            </a:p>
          </p:txBody>
        </p:sp>
        <p:pic>
          <p:nvPicPr>
            <p:cNvPr id="34" name="Picture 33"/>
            <p:cNvPicPr/>
            <p:nvPr/>
          </p:nvPicPr>
          <p:blipFill>
            <a:blip r:embed="rId6">
              <a:extLst>
                <a:ext uri="{28A0092B-C50C-407E-A947-70E740481C1C}">
                  <a14:useLocalDpi xmlns:a14="http://schemas.microsoft.com/office/drawing/2010/main" val="0"/>
                </a:ext>
              </a:extLst>
            </a:blip>
            <a:stretch>
              <a:fillRect/>
            </a:stretch>
          </p:blipFill>
          <p:spPr>
            <a:xfrm>
              <a:off x="838200" y="2336189"/>
              <a:ext cx="7888876" cy="899046"/>
            </a:xfrm>
            <a:prstGeom prst="rect">
              <a:avLst/>
            </a:prstGeom>
          </p:spPr>
        </p:pic>
        <p:sp>
          <p:nvSpPr>
            <p:cNvPr id="35" name="TextBox 34"/>
            <p:cNvSpPr txBox="1"/>
            <p:nvPr/>
          </p:nvSpPr>
          <p:spPr>
            <a:xfrm>
              <a:off x="992777" y="3312714"/>
              <a:ext cx="7086600" cy="369332"/>
            </a:xfrm>
            <a:prstGeom prst="rect">
              <a:avLst/>
            </a:prstGeom>
            <a:noFill/>
          </p:spPr>
          <p:txBody>
            <a:bodyPr wrap="square" rtlCol="0">
              <a:spAutoFit/>
            </a:bodyPr>
            <a:lstStyle/>
            <a:p>
              <a:r>
                <a:rPr lang="en-US"/>
                <a:t>Giao diện bổ nhiệm quyền truy cập site cho một tài khoản user</a:t>
              </a:r>
            </a:p>
          </p:txBody>
        </p:sp>
        <p:pic>
          <p:nvPicPr>
            <p:cNvPr id="36" name="Picture 35"/>
            <p:cNvPicPr/>
            <p:nvPr/>
          </p:nvPicPr>
          <p:blipFill>
            <a:blip r:embed="rId7">
              <a:extLst>
                <a:ext uri="{28A0092B-C50C-407E-A947-70E740481C1C}">
                  <a14:useLocalDpi xmlns:a14="http://schemas.microsoft.com/office/drawing/2010/main" val="0"/>
                </a:ext>
              </a:extLst>
            </a:blip>
            <a:stretch>
              <a:fillRect/>
            </a:stretch>
          </p:blipFill>
          <p:spPr>
            <a:xfrm>
              <a:off x="874123" y="3750922"/>
              <a:ext cx="7852954" cy="1112036"/>
            </a:xfrm>
            <a:prstGeom prst="rect">
              <a:avLst/>
            </a:prstGeom>
          </p:spPr>
        </p:pic>
        <p:sp>
          <p:nvSpPr>
            <p:cNvPr id="37" name="TextBox 36"/>
            <p:cNvSpPr txBox="1"/>
            <p:nvPr/>
          </p:nvSpPr>
          <p:spPr>
            <a:xfrm>
              <a:off x="1066800" y="4885160"/>
              <a:ext cx="6400800" cy="369332"/>
            </a:xfrm>
            <a:prstGeom prst="rect">
              <a:avLst/>
            </a:prstGeom>
            <a:noFill/>
          </p:spPr>
          <p:txBody>
            <a:bodyPr wrap="square" rtlCol="0">
              <a:spAutoFit/>
            </a:bodyPr>
            <a:lstStyle/>
            <a:p>
              <a:r>
                <a:rPr lang="en-US"/>
                <a:t>Giao diện quản lý các gateway thuộc 1 site bất kỳ</a:t>
              </a:r>
            </a:p>
          </p:txBody>
        </p:sp>
        <p:pic>
          <p:nvPicPr>
            <p:cNvPr id="38" name="Picture 37"/>
            <p:cNvPicPr/>
            <p:nvPr/>
          </p:nvPicPr>
          <p:blipFill>
            <a:blip r:embed="rId8" cstate="print">
              <a:extLst>
                <a:ext uri="{28A0092B-C50C-407E-A947-70E740481C1C}">
                  <a14:useLocalDpi xmlns:a14="http://schemas.microsoft.com/office/drawing/2010/main" val="0"/>
                </a:ext>
              </a:extLst>
            </a:blip>
            <a:stretch>
              <a:fillRect/>
            </a:stretch>
          </p:blipFill>
          <p:spPr>
            <a:xfrm>
              <a:off x="838199" y="5291445"/>
              <a:ext cx="7888877" cy="1035215"/>
            </a:xfrm>
            <a:prstGeom prst="rect">
              <a:avLst/>
            </a:prstGeom>
          </p:spPr>
        </p:pic>
      </p:grpSp>
      <p:grpSp>
        <p:nvGrpSpPr>
          <p:cNvPr id="39" name="Group 38"/>
          <p:cNvGrpSpPr/>
          <p:nvPr/>
        </p:nvGrpSpPr>
        <p:grpSpPr>
          <a:xfrm>
            <a:off x="836022" y="2172358"/>
            <a:ext cx="7893232" cy="2758349"/>
            <a:chOff x="836022" y="2172358"/>
            <a:chExt cx="7893232" cy="2758349"/>
          </a:xfrm>
        </p:grpSpPr>
        <p:sp>
          <p:nvSpPr>
            <p:cNvPr id="40" name="TextBox 39"/>
            <p:cNvSpPr txBox="1"/>
            <p:nvPr/>
          </p:nvSpPr>
          <p:spPr>
            <a:xfrm>
              <a:off x="836022" y="2172358"/>
              <a:ext cx="5715001" cy="369332"/>
            </a:xfrm>
            <a:prstGeom prst="rect">
              <a:avLst/>
            </a:prstGeom>
            <a:noFill/>
          </p:spPr>
          <p:txBody>
            <a:bodyPr wrap="square" rtlCol="0">
              <a:spAutoFit/>
            </a:bodyPr>
            <a:lstStyle/>
            <a:p>
              <a:r>
                <a:rPr lang="en-US"/>
                <a:t>Giao diện quản lý thông tin cấu hình của gateway</a:t>
              </a:r>
            </a:p>
          </p:txBody>
        </p:sp>
        <p:pic>
          <p:nvPicPr>
            <p:cNvPr id="41" name="Picture 40"/>
            <p:cNvPicPr/>
            <p:nvPr/>
          </p:nvPicPr>
          <p:blipFill>
            <a:blip r:embed="rId9" cstate="print">
              <a:extLst>
                <a:ext uri="{28A0092B-C50C-407E-A947-70E740481C1C}">
                  <a14:useLocalDpi xmlns:a14="http://schemas.microsoft.com/office/drawing/2010/main" val="0"/>
                </a:ext>
              </a:extLst>
            </a:blip>
            <a:stretch>
              <a:fillRect/>
            </a:stretch>
          </p:blipFill>
          <p:spPr>
            <a:xfrm>
              <a:off x="838199" y="2838583"/>
              <a:ext cx="7891055" cy="2092124"/>
            </a:xfrm>
            <a:prstGeom prst="rect">
              <a:avLst/>
            </a:prstGeom>
          </p:spPr>
        </p:pic>
      </p:grpSp>
      <p:grpSp>
        <p:nvGrpSpPr>
          <p:cNvPr id="42" name="Group 41"/>
          <p:cNvGrpSpPr/>
          <p:nvPr/>
        </p:nvGrpSpPr>
        <p:grpSpPr>
          <a:xfrm>
            <a:off x="836022" y="2140422"/>
            <a:ext cx="8003178" cy="3803178"/>
            <a:chOff x="836022" y="2140422"/>
            <a:chExt cx="8003178" cy="3803178"/>
          </a:xfrm>
        </p:grpSpPr>
        <p:sp>
          <p:nvSpPr>
            <p:cNvPr id="43" name="TextBox 42"/>
            <p:cNvSpPr txBox="1"/>
            <p:nvPr/>
          </p:nvSpPr>
          <p:spPr>
            <a:xfrm>
              <a:off x="991688" y="2140422"/>
              <a:ext cx="4840877" cy="369332"/>
            </a:xfrm>
            <a:prstGeom prst="rect">
              <a:avLst/>
            </a:prstGeom>
            <a:noFill/>
          </p:spPr>
          <p:txBody>
            <a:bodyPr wrap="square" rtlCol="0">
              <a:spAutoFit/>
            </a:bodyPr>
            <a:lstStyle/>
            <a:p>
              <a:r>
                <a:rPr lang="en-US"/>
                <a:t>Giao diện mapping channel và tạo device</a:t>
              </a:r>
            </a:p>
          </p:txBody>
        </p:sp>
        <p:pic>
          <p:nvPicPr>
            <p:cNvPr id="44" name="Picture 43"/>
            <p:cNvPicPr/>
            <p:nvPr/>
          </p:nvPicPr>
          <p:blipFill>
            <a:blip r:embed="rId10">
              <a:extLst>
                <a:ext uri="{28A0092B-C50C-407E-A947-70E740481C1C}">
                  <a14:useLocalDpi xmlns:a14="http://schemas.microsoft.com/office/drawing/2010/main" val="0"/>
                </a:ext>
              </a:extLst>
            </a:blip>
            <a:stretch>
              <a:fillRect/>
            </a:stretch>
          </p:blipFill>
          <p:spPr>
            <a:xfrm>
              <a:off x="836022" y="2645110"/>
              <a:ext cx="8003178" cy="3298490"/>
            </a:xfrm>
            <a:prstGeom prst="rect">
              <a:avLst/>
            </a:prstGeom>
          </p:spPr>
        </p:pic>
      </p:grpSp>
      <p:grpSp>
        <p:nvGrpSpPr>
          <p:cNvPr id="45" name="Group 44"/>
          <p:cNvGrpSpPr/>
          <p:nvPr/>
        </p:nvGrpSpPr>
        <p:grpSpPr>
          <a:xfrm>
            <a:off x="830036" y="2115332"/>
            <a:ext cx="7780564" cy="3176112"/>
            <a:chOff x="830036" y="2115332"/>
            <a:chExt cx="7780564" cy="3176112"/>
          </a:xfrm>
        </p:grpSpPr>
        <p:sp>
          <p:nvSpPr>
            <p:cNvPr id="46" name="TextBox 45"/>
            <p:cNvSpPr txBox="1"/>
            <p:nvPr/>
          </p:nvSpPr>
          <p:spPr>
            <a:xfrm>
              <a:off x="993866" y="2115332"/>
              <a:ext cx="3850277" cy="369332"/>
            </a:xfrm>
            <a:prstGeom prst="rect">
              <a:avLst/>
            </a:prstGeom>
            <a:noFill/>
          </p:spPr>
          <p:txBody>
            <a:bodyPr wrap="square" rtlCol="0">
              <a:spAutoFit/>
            </a:bodyPr>
            <a:lstStyle/>
            <a:p>
              <a:r>
                <a:rPr lang="en-US"/>
                <a:t>Giao diện quản lý các device đã tạo</a:t>
              </a:r>
            </a:p>
          </p:txBody>
        </p:sp>
        <p:pic>
          <p:nvPicPr>
            <p:cNvPr id="47" name="Picture 46"/>
            <p:cNvPicPr/>
            <p:nvPr/>
          </p:nvPicPr>
          <p:blipFill>
            <a:blip r:embed="rId11" cstate="print">
              <a:extLst>
                <a:ext uri="{28A0092B-C50C-407E-A947-70E740481C1C}">
                  <a14:useLocalDpi xmlns:a14="http://schemas.microsoft.com/office/drawing/2010/main" val="0"/>
                </a:ext>
              </a:extLst>
            </a:blip>
            <a:stretch>
              <a:fillRect/>
            </a:stretch>
          </p:blipFill>
          <p:spPr>
            <a:xfrm>
              <a:off x="830036" y="2692663"/>
              <a:ext cx="7780564" cy="2598781"/>
            </a:xfrm>
            <a:prstGeom prst="rect">
              <a:avLst/>
            </a:prstGeom>
          </p:spPr>
        </p:pic>
      </p:grpSp>
    </p:spTree>
    <p:extLst>
      <p:ext uri="{BB962C8B-B14F-4D97-AF65-F5344CB8AC3E}">
        <p14:creationId xmlns:p14="http://schemas.microsoft.com/office/powerpoint/2010/main" val="230754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arn(inVertical)">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nodeType="clickEffect">
                                  <p:stCondLst>
                                    <p:cond delay="0"/>
                                  </p:stCondLst>
                                  <p:childTnLst>
                                    <p:animEffect transition="out" filter="barn(inVertical)">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xit" presetSubtype="21" fill="hold" nodeType="clickEffect">
                                  <p:stCondLst>
                                    <p:cond delay="0"/>
                                  </p:stCondLst>
                                  <p:childTnLst>
                                    <p:animEffect transition="out" filter="barn(inVertical)">
                                      <p:cBhvr>
                                        <p:cTn id="56" dur="500"/>
                                        <p:tgtEl>
                                          <p:spTgt spid="42"/>
                                        </p:tgtEl>
                                      </p:cBhvr>
                                    </p:animEffect>
                                    <p:set>
                                      <p:cBhvr>
                                        <p:cTn id="57" dur="1" fill="hold">
                                          <p:stCondLst>
                                            <p:cond delay="499"/>
                                          </p:stCondLst>
                                        </p:cTn>
                                        <p:tgtEl>
                                          <p:spTgt spid="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barn(inVertical)">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32"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TextBox 5">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7" name="Rectangle 6">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21</a:t>
            </a:r>
          </a:p>
        </p:txBody>
      </p:sp>
      <p:grpSp>
        <p:nvGrpSpPr>
          <p:cNvPr id="8" name="Group 7">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4" name="Rectangle 23"/>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5" name="Rectangle 24"/>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Account Management</a:t>
            </a:r>
          </a:p>
        </p:txBody>
      </p:sp>
      <p:grpSp>
        <p:nvGrpSpPr>
          <p:cNvPr id="26" name="Group 25"/>
          <p:cNvGrpSpPr/>
          <p:nvPr/>
        </p:nvGrpSpPr>
        <p:grpSpPr>
          <a:xfrm>
            <a:off x="838200" y="2052224"/>
            <a:ext cx="7772400" cy="3967575"/>
            <a:chOff x="838200" y="2052224"/>
            <a:chExt cx="7772400" cy="3967575"/>
          </a:xfrm>
        </p:grpSpPr>
        <p:sp>
          <p:nvSpPr>
            <p:cNvPr id="27" name="TextBox 26"/>
            <p:cNvSpPr txBox="1"/>
            <p:nvPr/>
          </p:nvSpPr>
          <p:spPr>
            <a:xfrm>
              <a:off x="914400" y="2052224"/>
              <a:ext cx="3581400" cy="369332"/>
            </a:xfrm>
            <a:prstGeom prst="rect">
              <a:avLst/>
            </a:prstGeom>
            <a:noFill/>
          </p:spPr>
          <p:txBody>
            <a:bodyPr wrap="square" rtlCol="0">
              <a:spAutoFit/>
            </a:bodyPr>
            <a:lstStyle/>
            <a:p>
              <a:r>
                <a:rPr lang="en-US"/>
                <a:t>Giao diện tạo một tài khoản user</a:t>
              </a:r>
            </a:p>
          </p:txBody>
        </p:sp>
        <p:pic>
          <p:nvPicPr>
            <p:cNvPr id="28" name="Picture 27"/>
            <p:cNvPicPr/>
            <p:nvPr/>
          </p:nvPicPr>
          <p:blipFill>
            <a:blip r:embed="rId4">
              <a:extLst>
                <a:ext uri="{28A0092B-C50C-407E-A947-70E740481C1C}">
                  <a14:useLocalDpi xmlns:a14="http://schemas.microsoft.com/office/drawing/2010/main" val="0"/>
                </a:ext>
              </a:extLst>
            </a:blip>
            <a:stretch>
              <a:fillRect/>
            </a:stretch>
          </p:blipFill>
          <p:spPr>
            <a:xfrm>
              <a:off x="838200" y="2571368"/>
              <a:ext cx="7772400" cy="3448431"/>
            </a:xfrm>
            <a:prstGeom prst="rect">
              <a:avLst/>
            </a:prstGeom>
          </p:spPr>
        </p:pic>
      </p:grpSp>
      <p:grpSp>
        <p:nvGrpSpPr>
          <p:cNvPr id="29" name="Group 28"/>
          <p:cNvGrpSpPr/>
          <p:nvPr/>
        </p:nvGrpSpPr>
        <p:grpSpPr>
          <a:xfrm>
            <a:off x="838200" y="2044870"/>
            <a:ext cx="7772400" cy="3898729"/>
            <a:chOff x="838200" y="2044870"/>
            <a:chExt cx="7772400" cy="3898729"/>
          </a:xfrm>
        </p:grpSpPr>
        <p:sp>
          <p:nvSpPr>
            <p:cNvPr id="30" name="TextBox 29"/>
            <p:cNvSpPr txBox="1"/>
            <p:nvPr/>
          </p:nvSpPr>
          <p:spPr>
            <a:xfrm>
              <a:off x="888274" y="2044870"/>
              <a:ext cx="4038600" cy="369332"/>
            </a:xfrm>
            <a:prstGeom prst="rect">
              <a:avLst/>
            </a:prstGeom>
            <a:noFill/>
          </p:spPr>
          <p:txBody>
            <a:bodyPr wrap="square" rtlCol="0">
              <a:spAutoFit/>
            </a:bodyPr>
            <a:lstStyle/>
            <a:p>
              <a:r>
                <a:rPr lang="en-US"/>
                <a:t>Giao diện quản lý các tài khoản user</a:t>
              </a:r>
            </a:p>
          </p:txBody>
        </p:sp>
        <p:pic>
          <p:nvPicPr>
            <p:cNvPr id="31" name="Picture 30"/>
            <p:cNvPicPr/>
            <p:nvPr/>
          </p:nvPicPr>
          <p:blipFill>
            <a:blip r:embed="rId5" cstate="print">
              <a:extLst>
                <a:ext uri="{28A0092B-C50C-407E-A947-70E740481C1C}">
                  <a14:useLocalDpi xmlns:a14="http://schemas.microsoft.com/office/drawing/2010/main" val="0"/>
                </a:ext>
              </a:extLst>
            </a:blip>
            <a:stretch>
              <a:fillRect/>
            </a:stretch>
          </p:blipFill>
          <p:spPr>
            <a:xfrm>
              <a:off x="838200" y="2530534"/>
              <a:ext cx="7772400" cy="3413065"/>
            </a:xfrm>
            <a:prstGeom prst="rect">
              <a:avLst/>
            </a:prstGeom>
          </p:spPr>
        </p:pic>
      </p:grpSp>
    </p:spTree>
    <p:extLst>
      <p:ext uri="{BB962C8B-B14F-4D97-AF65-F5344CB8AC3E}">
        <p14:creationId xmlns:p14="http://schemas.microsoft.com/office/powerpoint/2010/main" val="2429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5"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22</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Datatype Editor</a:t>
            </a:r>
          </a:p>
        </p:txBody>
      </p:sp>
      <p:grpSp>
        <p:nvGrpSpPr>
          <p:cNvPr id="22" name="Group 21"/>
          <p:cNvGrpSpPr/>
          <p:nvPr/>
        </p:nvGrpSpPr>
        <p:grpSpPr>
          <a:xfrm>
            <a:off x="914400" y="2133600"/>
            <a:ext cx="7086600" cy="4195061"/>
            <a:chOff x="914400" y="2133600"/>
            <a:chExt cx="7086600" cy="4195061"/>
          </a:xfrm>
        </p:grpSpPr>
        <p:pic>
          <p:nvPicPr>
            <p:cNvPr id="23" name="Picture 22"/>
            <p:cNvPicPr>
              <a:picLocks noChangeAspect="1"/>
            </p:cNvPicPr>
            <p:nvPr/>
          </p:nvPicPr>
          <p:blipFill>
            <a:blip r:embed="rId4"/>
            <a:stretch>
              <a:fillRect/>
            </a:stretch>
          </p:blipFill>
          <p:spPr>
            <a:xfrm>
              <a:off x="914400" y="2133600"/>
              <a:ext cx="3345364" cy="4195061"/>
            </a:xfrm>
            <a:prstGeom prst="rect">
              <a:avLst/>
            </a:prstGeom>
          </p:spPr>
        </p:pic>
        <p:pic>
          <p:nvPicPr>
            <p:cNvPr id="24" name="Picture 23"/>
            <p:cNvPicPr/>
            <p:nvPr/>
          </p:nvPicPr>
          <p:blipFill>
            <a:blip r:embed="rId5">
              <a:extLst>
                <a:ext uri="{28A0092B-C50C-407E-A947-70E740481C1C}">
                  <a14:useLocalDpi xmlns:a14="http://schemas.microsoft.com/office/drawing/2010/main" val="0"/>
                </a:ext>
              </a:extLst>
            </a:blip>
            <a:stretch>
              <a:fillRect/>
            </a:stretch>
          </p:blipFill>
          <p:spPr>
            <a:xfrm>
              <a:off x="4724400" y="2133600"/>
              <a:ext cx="3276600" cy="4195061"/>
            </a:xfrm>
            <a:prstGeom prst="rect">
              <a:avLst/>
            </a:prstGeom>
          </p:spPr>
        </p:pic>
      </p:grpSp>
    </p:spTree>
    <p:extLst>
      <p:ext uri="{BB962C8B-B14F-4D97-AF65-F5344CB8AC3E}">
        <p14:creationId xmlns:p14="http://schemas.microsoft.com/office/powerpoint/2010/main" val="297545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4" name="Rectangle 10">
            <a:extLst>
              <a:ext uri="{FF2B5EF4-FFF2-40B4-BE49-F238E27FC236}">
                <a16:creationId xmlns:a16="http://schemas.microsoft.com/office/drawing/2014/main" id="{F8835B52-4736-4860-9430-0A8FAC0CC82C}"/>
              </a:ext>
            </a:extLst>
          </p:cNvPr>
          <p:cNvSpPr/>
          <p:nvPr/>
        </p:nvSpPr>
        <p:spPr>
          <a:xfrm>
            <a:off x="-148025"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23</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FleetView</a:t>
            </a: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838200" y="2133600"/>
            <a:ext cx="7772400" cy="4114800"/>
          </a:xfrm>
          <a:prstGeom prst="rect">
            <a:avLst/>
          </a:prstGeom>
        </p:spPr>
      </p:pic>
    </p:spTree>
    <p:extLst>
      <p:ext uri="{BB962C8B-B14F-4D97-AF65-F5344CB8AC3E}">
        <p14:creationId xmlns:p14="http://schemas.microsoft.com/office/powerpoint/2010/main" val="158864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9076C58C-5E7E-4CF2-8FEC-73782B847A7F}"/>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7" name="Rectangle 10">
            <a:extLst>
              <a:ext uri="{FF2B5EF4-FFF2-40B4-BE49-F238E27FC236}">
                <a16:creationId xmlns:a16="http://schemas.microsoft.com/office/drawing/2014/main" id="{8B7C84E5-D831-4C62-8567-8DD7B2BB16D6}"/>
              </a:ext>
            </a:extLst>
          </p:cNvPr>
          <p:cNvSpPr/>
          <p:nvPr/>
        </p:nvSpPr>
        <p:spPr>
          <a:xfrm>
            <a:off x="1" y="0"/>
            <a:ext cx="7157634"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7811CB-1A2B-45C1-AF80-E267688EF69F}"/>
              </a:ext>
            </a:extLst>
          </p:cNvPr>
          <p:cNvSpPr/>
          <p:nvPr/>
        </p:nvSpPr>
        <p:spPr>
          <a:xfrm>
            <a:off x="6639791" y="1161497"/>
            <a:ext cx="2531595" cy="878259"/>
          </a:xfrm>
          <a:prstGeom prst="rect">
            <a:avLst/>
          </a:prstGeom>
          <a:solidFill>
            <a:srgbClr val="148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MỤC LỤC</a:t>
            </a:r>
          </a:p>
        </p:txBody>
      </p:sp>
      <p:grpSp>
        <p:nvGrpSpPr>
          <p:cNvPr id="30" name="Group 29">
            <a:extLst>
              <a:ext uri="{FF2B5EF4-FFF2-40B4-BE49-F238E27FC236}">
                <a16:creationId xmlns:a16="http://schemas.microsoft.com/office/drawing/2014/main" id="{E4D04741-1095-47BF-ACB2-68E6EA89DAA4}"/>
              </a:ext>
            </a:extLst>
          </p:cNvPr>
          <p:cNvGrpSpPr/>
          <p:nvPr/>
        </p:nvGrpSpPr>
        <p:grpSpPr>
          <a:xfrm>
            <a:off x="5779920" y="2569129"/>
            <a:ext cx="1719742" cy="1719742"/>
            <a:chOff x="5201089" y="2569129"/>
            <a:chExt cx="1719742" cy="1719742"/>
          </a:xfrm>
        </p:grpSpPr>
        <p:sp>
          <p:nvSpPr>
            <p:cNvPr id="31" name="Oval 30">
              <a:extLst>
                <a:ext uri="{FF2B5EF4-FFF2-40B4-BE49-F238E27FC236}">
                  <a16:creationId xmlns:a16="http://schemas.microsoft.com/office/drawing/2014/main" id="{4ECC1E5D-F1C1-4B88-A3AE-45B97CCBDE64}"/>
                </a:ext>
              </a:extLst>
            </p:cNvPr>
            <p:cNvSpPr/>
            <p:nvPr/>
          </p:nvSpPr>
          <p:spPr>
            <a:xfrm>
              <a:off x="5201089" y="2569129"/>
              <a:ext cx="1719742" cy="1719742"/>
            </a:xfrm>
            <a:prstGeom prst="ellipse">
              <a:avLst/>
            </a:prstGeom>
            <a:solidFill>
              <a:schemeClr val="bg1">
                <a:lumMod val="95000"/>
              </a:schemeClr>
            </a:solidFill>
            <a:ln w="762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28C242E-B52D-4C25-840E-349DDB75F0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52974" y="2760457"/>
              <a:ext cx="1207990" cy="123246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2B01A658-6A83-475F-9E19-5AAFA8F92B59}"/>
              </a:ext>
            </a:extLst>
          </p:cNvPr>
          <p:cNvSpPr txBox="1"/>
          <p:nvPr/>
        </p:nvSpPr>
        <p:spPr>
          <a:xfrm>
            <a:off x="1064082" y="1685800"/>
            <a:ext cx="3262240" cy="584775"/>
          </a:xfrm>
          <a:prstGeom prst="rect">
            <a:avLst/>
          </a:prstGeom>
          <a:noFill/>
        </p:spPr>
        <p:txBody>
          <a:bodyPr wrap="none" rtlCol="0">
            <a:spAutoFit/>
          </a:bodyPr>
          <a:lstStyle/>
          <a:p>
            <a:r>
              <a:rPr lang="en-US" sz="3200" b="1">
                <a:solidFill>
                  <a:srgbClr val="4472C4"/>
                </a:solidFill>
              </a:rPr>
              <a:t>GIỚI THIỆU ĐỀ TÀI</a:t>
            </a:r>
          </a:p>
        </p:txBody>
      </p:sp>
      <p:cxnSp>
        <p:nvCxnSpPr>
          <p:cNvPr id="34" name="Straight Connector 33">
            <a:extLst>
              <a:ext uri="{FF2B5EF4-FFF2-40B4-BE49-F238E27FC236}">
                <a16:creationId xmlns:a16="http://schemas.microsoft.com/office/drawing/2014/main" id="{A3105599-25A4-421E-8C3A-4AA97D39BEDE}"/>
              </a:ext>
            </a:extLst>
          </p:cNvPr>
          <p:cNvCxnSpPr/>
          <p:nvPr/>
        </p:nvCxnSpPr>
        <p:spPr>
          <a:xfrm>
            <a:off x="653144" y="-90715"/>
            <a:ext cx="0" cy="70394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A549DD-DC3A-47FB-B830-47D4D5672B73}"/>
              </a:ext>
            </a:extLst>
          </p:cNvPr>
          <p:cNvSpPr txBox="1"/>
          <p:nvPr/>
        </p:nvSpPr>
        <p:spPr>
          <a:xfrm>
            <a:off x="1103990" y="2563089"/>
            <a:ext cx="4593770" cy="584775"/>
          </a:xfrm>
          <a:prstGeom prst="rect">
            <a:avLst/>
          </a:prstGeom>
          <a:noFill/>
        </p:spPr>
        <p:txBody>
          <a:bodyPr wrap="square">
            <a:spAutoFit/>
          </a:bodyPr>
          <a:lstStyle/>
          <a:p>
            <a:r>
              <a:rPr lang="en-US" sz="3200" b="1">
                <a:solidFill>
                  <a:srgbClr val="4472C4"/>
                </a:solidFill>
              </a:rPr>
              <a:t>THIẾT KẾ PHẦN CỨNG</a:t>
            </a:r>
          </a:p>
        </p:txBody>
      </p:sp>
      <p:sp>
        <p:nvSpPr>
          <p:cNvPr id="36" name="TextBox 35">
            <a:extLst>
              <a:ext uri="{FF2B5EF4-FFF2-40B4-BE49-F238E27FC236}">
                <a16:creationId xmlns:a16="http://schemas.microsoft.com/office/drawing/2014/main" id="{2B54EA38-F99D-4CA6-AB78-8B31C681B779}"/>
              </a:ext>
            </a:extLst>
          </p:cNvPr>
          <p:cNvSpPr txBox="1"/>
          <p:nvPr/>
        </p:nvSpPr>
        <p:spPr>
          <a:xfrm>
            <a:off x="1063423" y="3481847"/>
            <a:ext cx="4593770" cy="584775"/>
          </a:xfrm>
          <a:prstGeom prst="rect">
            <a:avLst/>
          </a:prstGeom>
          <a:noFill/>
        </p:spPr>
        <p:txBody>
          <a:bodyPr wrap="square">
            <a:spAutoFit/>
          </a:bodyPr>
          <a:lstStyle/>
          <a:p>
            <a:r>
              <a:rPr lang="en-US" sz="3200" b="1">
                <a:solidFill>
                  <a:srgbClr val="4472C4"/>
                </a:solidFill>
              </a:rPr>
              <a:t>THIẾT KẾ PHẦN MỀM</a:t>
            </a:r>
          </a:p>
        </p:txBody>
      </p:sp>
      <p:sp>
        <p:nvSpPr>
          <p:cNvPr id="38" name="TextBox 37">
            <a:extLst>
              <a:ext uri="{FF2B5EF4-FFF2-40B4-BE49-F238E27FC236}">
                <a16:creationId xmlns:a16="http://schemas.microsoft.com/office/drawing/2014/main" id="{1C415ACE-E4C6-4824-AD2A-B7C98244F29D}"/>
              </a:ext>
            </a:extLst>
          </p:cNvPr>
          <p:cNvSpPr txBox="1"/>
          <p:nvPr/>
        </p:nvSpPr>
        <p:spPr>
          <a:xfrm>
            <a:off x="1063423" y="5319363"/>
            <a:ext cx="4593770" cy="1077218"/>
          </a:xfrm>
          <a:prstGeom prst="rect">
            <a:avLst/>
          </a:prstGeom>
          <a:noFill/>
        </p:spPr>
        <p:txBody>
          <a:bodyPr wrap="square">
            <a:spAutoFit/>
          </a:bodyPr>
          <a:lstStyle/>
          <a:p>
            <a:r>
              <a:rPr lang="en-US" sz="3200" b="1">
                <a:solidFill>
                  <a:srgbClr val="4472C4"/>
                </a:solidFill>
              </a:rPr>
              <a:t>ĐÁNH GIÁ VÀ HƯỚNG PHÁT TRIỂN</a:t>
            </a:r>
          </a:p>
        </p:txBody>
      </p:sp>
      <p:sp>
        <p:nvSpPr>
          <p:cNvPr id="39" name="Oval 38">
            <a:extLst>
              <a:ext uri="{FF2B5EF4-FFF2-40B4-BE49-F238E27FC236}">
                <a16:creationId xmlns:a16="http://schemas.microsoft.com/office/drawing/2014/main" id="{BC942FCA-9A6B-4E3C-8188-FEE4B850A650}"/>
              </a:ext>
            </a:extLst>
          </p:cNvPr>
          <p:cNvSpPr/>
          <p:nvPr/>
        </p:nvSpPr>
        <p:spPr>
          <a:xfrm>
            <a:off x="359431" y="1690696"/>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2</a:t>
            </a:r>
          </a:p>
        </p:txBody>
      </p:sp>
      <p:sp>
        <p:nvSpPr>
          <p:cNvPr id="40" name="Oval 39">
            <a:extLst>
              <a:ext uri="{FF2B5EF4-FFF2-40B4-BE49-F238E27FC236}">
                <a16:creationId xmlns:a16="http://schemas.microsoft.com/office/drawing/2014/main" id="{036FC778-0B67-47C5-89C9-D17D2330EE39}"/>
              </a:ext>
            </a:extLst>
          </p:cNvPr>
          <p:cNvSpPr/>
          <p:nvPr/>
        </p:nvSpPr>
        <p:spPr>
          <a:xfrm>
            <a:off x="359431" y="2567985"/>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3</a:t>
            </a:r>
          </a:p>
        </p:txBody>
      </p:sp>
      <p:sp>
        <p:nvSpPr>
          <p:cNvPr id="41" name="Oval 40">
            <a:extLst>
              <a:ext uri="{FF2B5EF4-FFF2-40B4-BE49-F238E27FC236}">
                <a16:creationId xmlns:a16="http://schemas.microsoft.com/office/drawing/2014/main" id="{82B28F1E-BBB9-4831-B472-98F5C022383B}"/>
              </a:ext>
            </a:extLst>
          </p:cNvPr>
          <p:cNvSpPr/>
          <p:nvPr/>
        </p:nvSpPr>
        <p:spPr>
          <a:xfrm>
            <a:off x="359431" y="3481847"/>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4</a:t>
            </a:r>
          </a:p>
        </p:txBody>
      </p:sp>
      <p:sp>
        <p:nvSpPr>
          <p:cNvPr id="42" name="Oval 41">
            <a:extLst>
              <a:ext uri="{FF2B5EF4-FFF2-40B4-BE49-F238E27FC236}">
                <a16:creationId xmlns:a16="http://schemas.microsoft.com/office/drawing/2014/main" id="{CCBB7903-707E-49C9-A08E-85D0AB80D683}"/>
              </a:ext>
            </a:extLst>
          </p:cNvPr>
          <p:cNvSpPr/>
          <p:nvPr/>
        </p:nvSpPr>
        <p:spPr>
          <a:xfrm>
            <a:off x="359431" y="4395709"/>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5</a:t>
            </a:r>
          </a:p>
        </p:txBody>
      </p:sp>
      <p:sp>
        <p:nvSpPr>
          <p:cNvPr id="43" name="Oval 42">
            <a:extLst>
              <a:ext uri="{FF2B5EF4-FFF2-40B4-BE49-F238E27FC236}">
                <a16:creationId xmlns:a16="http://schemas.microsoft.com/office/drawing/2014/main" id="{62F0B8A5-D4AB-485F-806C-BA9EA19F4819}"/>
              </a:ext>
            </a:extLst>
          </p:cNvPr>
          <p:cNvSpPr/>
          <p:nvPr/>
        </p:nvSpPr>
        <p:spPr>
          <a:xfrm>
            <a:off x="359431" y="5309571"/>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6</a:t>
            </a:r>
          </a:p>
        </p:txBody>
      </p:sp>
      <p:sp>
        <p:nvSpPr>
          <p:cNvPr id="44" name="TextBox 43">
            <a:extLst>
              <a:ext uri="{FF2B5EF4-FFF2-40B4-BE49-F238E27FC236}">
                <a16:creationId xmlns:a16="http://schemas.microsoft.com/office/drawing/2014/main" id="{128555D5-EFBA-4D84-9363-25E5AF5C6E54}"/>
              </a:ext>
            </a:extLst>
          </p:cNvPr>
          <p:cNvSpPr txBox="1"/>
          <p:nvPr/>
        </p:nvSpPr>
        <p:spPr>
          <a:xfrm>
            <a:off x="1103990" y="787777"/>
            <a:ext cx="2337884" cy="584775"/>
          </a:xfrm>
          <a:prstGeom prst="rect">
            <a:avLst/>
          </a:prstGeom>
          <a:noFill/>
        </p:spPr>
        <p:txBody>
          <a:bodyPr wrap="none" rtlCol="0">
            <a:spAutoFit/>
          </a:bodyPr>
          <a:lstStyle/>
          <a:p>
            <a:r>
              <a:rPr lang="en-US" sz="3200" b="1">
                <a:solidFill>
                  <a:srgbClr val="4472C4"/>
                </a:solidFill>
              </a:rPr>
              <a:t>TỔNG QUAN</a:t>
            </a:r>
          </a:p>
        </p:txBody>
      </p:sp>
      <p:sp>
        <p:nvSpPr>
          <p:cNvPr id="45" name="Oval 44">
            <a:extLst>
              <a:ext uri="{FF2B5EF4-FFF2-40B4-BE49-F238E27FC236}">
                <a16:creationId xmlns:a16="http://schemas.microsoft.com/office/drawing/2014/main" id="{C7676596-1362-4397-9AD0-13ADBA7A670E}"/>
              </a:ext>
            </a:extLst>
          </p:cNvPr>
          <p:cNvSpPr/>
          <p:nvPr/>
        </p:nvSpPr>
        <p:spPr>
          <a:xfrm>
            <a:off x="359430" y="790224"/>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p>
        </p:txBody>
      </p:sp>
      <p:sp>
        <p:nvSpPr>
          <p:cNvPr id="22" name="TextBox 21">
            <a:extLst>
              <a:ext uri="{FF2B5EF4-FFF2-40B4-BE49-F238E27FC236}">
                <a16:creationId xmlns:a16="http://schemas.microsoft.com/office/drawing/2014/main" id="{18D94B9F-8D24-4534-A259-A24AC1BAEC14}"/>
              </a:ext>
            </a:extLst>
          </p:cNvPr>
          <p:cNvSpPr txBox="1"/>
          <p:nvPr/>
        </p:nvSpPr>
        <p:spPr>
          <a:xfrm>
            <a:off x="1068172" y="4400605"/>
            <a:ext cx="4593770" cy="584775"/>
          </a:xfrm>
          <a:prstGeom prst="rect">
            <a:avLst/>
          </a:prstGeom>
          <a:noFill/>
        </p:spPr>
        <p:txBody>
          <a:bodyPr wrap="square">
            <a:spAutoFit/>
          </a:bodyPr>
          <a:lstStyle/>
          <a:p>
            <a:r>
              <a:rPr lang="en-US" sz="3200" b="1">
                <a:solidFill>
                  <a:srgbClr val="4472C4"/>
                </a:solidFill>
              </a:rPr>
              <a:t>KIỂM TRA SẢN PHẨM</a:t>
            </a:r>
          </a:p>
        </p:txBody>
      </p:sp>
    </p:spTree>
    <p:extLst>
      <p:ext uri="{BB962C8B-B14F-4D97-AF65-F5344CB8AC3E}">
        <p14:creationId xmlns:p14="http://schemas.microsoft.com/office/powerpoint/2010/main" val="311716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3">
                                            <p:txEl>
                                              <p:pRg st="0" end="0"/>
                                            </p:txEl>
                                          </p:spTgt>
                                        </p:tgtEl>
                                        <p:attrNameLst>
                                          <p:attrName>style.color</p:attrName>
                                        </p:attrNameLst>
                                      </p:cBhvr>
                                      <p:to>
                                        <a:schemeClr val="accent2"/>
                                      </p:to>
                                    </p:animClr>
                                    <p:animClr clrSpc="rgb" dir="cw">
                                      <p:cBhvr>
                                        <p:cTn id="7" dur="500" fill="hold"/>
                                        <p:tgtEl>
                                          <p:spTgt spid="33">
                                            <p:txEl>
                                              <p:pRg st="0" end="0"/>
                                            </p:txEl>
                                          </p:spTgt>
                                        </p:tgtEl>
                                        <p:attrNameLst>
                                          <p:attrName>fillcolor</p:attrName>
                                        </p:attrNameLst>
                                      </p:cBhvr>
                                      <p:to>
                                        <a:schemeClr val="accent2"/>
                                      </p:to>
                                    </p:animClr>
                                    <p:set>
                                      <p:cBhvr>
                                        <p:cTn id="8" dur="500" fill="hold"/>
                                        <p:tgtEl>
                                          <p:spTgt spid="33">
                                            <p:txEl>
                                              <p:pRg st="0" end="0"/>
                                            </p:txEl>
                                          </p:spTgt>
                                        </p:tgtEl>
                                        <p:attrNameLst>
                                          <p:attrName>fill.type</p:attrName>
                                        </p:attrNameLst>
                                      </p:cBhvr>
                                      <p:to>
                                        <p:strVal val="solid"/>
                                      </p:to>
                                    </p:set>
                                    <p:set>
                                      <p:cBhvr>
                                        <p:cTn id="9" dur="500" fill="hold"/>
                                        <p:tgtEl>
                                          <p:spTgt spid="3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8" name="Rectangle 10">
            <a:extLst>
              <a:ext uri="{FF2B5EF4-FFF2-40B4-BE49-F238E27FC236}">
                <a16:creationId xmlns:a16="http://schemas.microsoft.com/office/drawing/2014/main" id="{F8835B52-4736-4860-9430-0A8FAC0CC82C}"/>
              </a:ext>
            </a:extLst>
          </p:cNvPr>
          <p:cNvSpPr/>
          <p:nvPr/>
        </p:nvSpPr>
        <p:spPr>
          <a:xfrm>
            <a:off x="-148025" y="-9078"/>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24</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Site List</a:t>
            </a:r>
          </a:p>
        </p:txBody>
      </p:sp>
      <p:grpSp>
        <p:nvGrpSpPr>
          <p:cNvPr id="22" name="Group 21"/>
          <p:cNvGrpSpPr/>
          <p:nvPr/>
        </p:nvGrpSpPr>
        <p:grpSpPr>
          <a:xfrm>
            <a:off x="838200" y="2133600"/>
            <a:ext cx="7772400" cy="3581400"/>
            <a:chOff x="838200" y="2133600"/>
            <a:chExt cx="7772400" cy="3581400"/>
          </a:xfrm>
        </p:grpSpPr>
        <p:sp>
          <p:nvSpPr>
            <p:cNvPr id="23" name="TextBox 22"/>
            <p:cNvSpPr txBox="1"/>
            <p:nvPr/>
          </p:nvSpPr>
          <p:spPr>
            <a:xfrm>
              <a:off x="838200" y="2133600"/>
              <a:ext cx="5638800" cy="369332"/>
            </a:xfrm>
            <a:prstGeom prst="rect">
              <a:avLst/>
            </a:prstGeom>
            <a:noFill/>
          </p:spPr>
          <p:txBody>
            <a:bodyPr wrap="square" rtlCol="0">
              <a:spAutoFit/>
            </a:bodyPr>
            <a:lstStyle/>
            <a:p>
              <a:r>
                <a:rPr lang="en-US"/>
                <a:t>Giao diện hiểu thị trang Site List chế độ đối tượng</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38200" y="2638287"/>
              <a:ext cx="7772400" cy="3076713"/>
            </a:xfrm>
            <a:prstGeom prst="rect">
              <a:avLst/>
            </a:prstGeom>
          </p:spPr>
        </p:pic>
      </p:grpSp>
      <p:grpSp>
        <p:nvGrpSpPr>
          <p:cNvPr id="25" name="Group 24"/>
          <p:cNvGrpSpPr/>
          <p:nvPr/>
        </p:nvGrpSpPr>
        <p:grpSpPr>
          <a:xfrm>
            <a:off x="838200" y="2209800"/>
            <a:ext cx="7848600" cy="3886200"/>
            <a:chOff x="838200" y="2209800"/>
            <a:chExt cx="7848600" cy="3886200"/>
          </a:xfrm>
        </p:grpSpPr>
        <p:sp>
          <p:nvSpPr>
            <p:cNvPr id="26" name="TextBox 25"/>
            <p:cNvSpPr txBox="1"/>
            <p:nvPr/>
          </p:nvSpPr>
          <p:spPr>
            <a:xfrm>
              <a:off x="838200" y="2209800"/>
              <a:ext cx="5486400" cy="369332"/>
            </a:xfrm>
            <a:prstGeom prst="rect">
              <a:avLst/>
            </a:prstGeom>
            <a:noFill/>
          </p:spPr>
          <p:txBody>
            <a:bodyPr wrap="square" rtlCol="0">
              <a:spAutoFit/>
            </a:bodyPr>
            <a:lstStyle/>
            <a:p>
              <a:r>
                <a:rPr lang="en-US"/>
                <a:t>Giao diện hiển thị trang Site List chế độ danh sách</a:t>
              </a:r>
            </a:p>
          </p:txBody>
        </p:sp>
        <p:pic>
          <p:nvPicPr>
            <p:cNvPr id="27" name="Picture 26"/>
            <p:cNvPicPr/>
            <p:nvPr/>
          </p:nvPicPr>
          <p:blipFill>
            <a:blip r:embed="rId5" cstate="print">
              <a:extLst>
                <a:ext uri="{28A0092B-C50C-407E-A947-70E740481C1C}">
                  <a14:useLocalDpi xmlns:a14="http://schemas.microsoft.com/office/drawing/2010/main" val="0"/>
                </a:ext>
              </a:extLst>
            </a:blip>
            <a:stretch>
              <a:fillRect/>
            </a:stretch>
          </p:blipFill>
          <p:spPr>
            <a:xfrm>
              <a:off x="838200" y="2707996"/>
              <a:ext cx="7848600" cy="3388004"/>
            </a:xfrm>
            <a:prstGeom prst="rect">
              <a:avLst/>
            </a:prstGeom>
          </p:spPr>
        </p:pic>
      </p:grpSp>
    </p:spTree>
    <p:extLst>
      <p:ext uri="{BB962C8B-B14F-4D97-AF65-F5344CB8AC3E}">
        <p14:creationId xmlns:p14="http://schemas.microsoft.com/office/powerpoint/2010/main" val="105439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8" name="Rectangle 10">
            <a:extLst>
              <a:ext uri="{FF2B5EF4-FFF2-40B4-BE49-F238E27FC236}">
                <a16:creationId xmlns:a16="http://schemas.microsoft.com/office/drawing/2014/main" id="{F8835B52-4736-4860-9430-0A8FAC0CC82C}"/>
              </a:ext>
            </a:extLst>
          </p:cNvPr>
          <p:cNvSpPr/>
          <p:nvPr/>
        </p:nvSpPr>
        <p:spPr>
          <a:xfrm>
            <a:off x="-148025"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25</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LeaderBoard</a:t>
            </a:r>
          </a:p>
        </p:txBody>
      </p:sp>
      <p:grpSp>
        <p:nvGrpSpPr>
          <p:cNvPr id="22" name="Group 21"/>
          <p:cNvGrpSpPr/>
          <p:nvPr/>
        </p:nvGrpSpPr>
        <p:grpSpPr>
          <a:xfrm>
            <a:off x="838200" y="2027903"/>
            <a:ext cx="7924799" cy="4296697"/>
            <a:chOff x="838200" y="2027903"/>
            <a:chExt cx="7924799" cy="4296697"/>
          </a:xfrm>
        </p:grpSpPr>
        <p:sp>
          <p:nvSpPr>
            <p:cNvPr id="23" name="TextBox 22"/>
            <p:cNvSpPr txBox="1"/>
            <p:nvPr/>
          </p:nvSpPr>
          <p:spPr>
            <a:xfrm>
              <a:off x="838200" y="2027903"/>
              <a:ext cx="4419600" cy="369332"/>
            </a:xfrm>
            <a:prstGeom prst="rect">
              <a:avLst/>
            </a:prstGeom>
            <a:noFill/>
          </p:spPr>
          <p:txBody>
            <a:bodyPr wrap="square" rtlCol="0">
              <a:spAutoFit/>
            </a:bodyPr>
            <a:lstStyle/>
            <a:p>
              <a:r>
                <a:rPr lang="en-US"/>
                <a:t>Giao diện hiển thị trang LeaderBoard</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40376" y="2502932"/>
              <a:ext cx="7922623" cy="3821668"/>
            </a:xfrm>
            <a:prstGeom prst="rect">
              <a:avLst/>
            </a:prstGeom>
          </p:spPr>
        </p:pic>
      </p:grpSp>
      <p:grpSp>
        <p:nvGrpSpPr>
          <p:cNvPr id="25" name="Group 24"/>
          <p:cNvGrpSpPr/>
          <p:nvPr/>
        </p:nvGrpSpPr>
        <p:grpSpPr>
          <a:xfrm>
            <a:off x="838200" y="2027903"/>
            <a:ext cx="6477000" cy="4160692"/>
            <a:chOff x="838200" y="2027903"/>
            <a:chExt cx="6477000" cy="4160692"/>
          </a:xfrm>
        </p:grpSpPr>
        <p:sp>
          <p:nvSpPr>
            <p:cNvPr id="26" name="TextBox 25"/>
            <p:cNvSpPr txBox="1"/>
            <p:nvPr/>
          </p:nvSpPr>
          <p:spPr>
            <a:xfrm>
              <a:off x="838200" y="2027903"/>
              <a:ext cx="6477000" cy="369332"/>
            </a:xfrm>
            <a:prstGeom prst="rect">
              <a:avLst/>
            </a:prstGeom>
            <a:noFill/>
          </p:spPr>
          <p:txBody>
            <a:bodyPr wrap="square" rtlCol="0">
              <a:spAutoFit/>
            </a:bodyPr>
            <a:lstStyle/>
            <a:p>
              <a:r>
                <a:rPr lang="en-US"/>
                <a:t>Giao diện xem thông tin chi tiết Production Completion Rate</a:t>
              </a:r>
            </a:p>
          </p:txBody>
        </p:sp>
        <p:pic>
          <p:nvPicPr>
            <p:cNvPr id="27" name="Picture 26"/>
            <p:cNvPicPr/>
            <p:nvPr/>
          </p:nvPicPr>
          <p:blipFill>
            <a:blip r:embed="rId5">
              <a:extLst>
                <a:ext uri="{28A0092B-C50C-407E-A947-70E740481C1C}">
                  <a14:useLocalDpi xmlns:a14="http://schemas.microsoft.com/office/drawing/2010/main" val="0"/>
                </a:ext>
              </a:extLst>
            </a:blip>
            <a:stretch>
              <a:fillRect/>
            </a:stretch>
          </p:blipFill>
          <p:spPr>
            <a:xfrm>
              <a:off x="2057400" y="2512996"/>
              <a:ext cx="5105400" cy="3675599"/>
            </a:xfrm>
            <a:prstGeom prst="rect">
              <a:avLst/>
            </a:prstGeom>
          </p:spPr>
        </p:pic>
      </p:grpSp>
    </p:spTree>
    <p:extLst>
      <p:ext uri="{BB962C8B-B14F-4D97-AF65-F5344CB8AC3E}">
        <p14:creationId xmlns:p14="http://schemas.microsoft.com/office/powerpoint/2010/main" val="390074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31" name="Rectangle 10">
            <a:extLst>
              <a:ext uri="{FF2B5EF4-FFF2-40B4-BE49-F238E27FC236}">
                <a16:creationId xmlns:a16="http://schemas.microsoft.com/office/drawing/2014/main" id="{F8835B52-4736-4860-9430-0A8FAC0CC82C}"/>
              </a:ext>
            </a:extLst>
          </p:cNvPr>
          <p:cNvSpPr/>
          <p:nvPr/>
        </p:nvSpPr>
        <p:spPr>
          <a:xfrm>
            <a:off x="-148025" y="12027"/>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26</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Site View</a:t>
            </a:r>
          </a:p>
        </p:txBody>
      </p:sp>
      <p:grpSp>
        <p:nvGrpSpPr>
          <p:cNvPr id="22" name="Group 21"/>
          <p:cNvGrpSpPr/>
          <p:nvPr/>
        </p:nvGrpSpPr>
        <p:grpSpPr>
          <a:xfrm>
            <a:off x="816428" y="2057400"/>
            <a:ext cx="7794171" cy="4267200"/>
            <a:chOff x="816428" y="2057400"/>
            <a:chExt cx="7794171" cy="4267200"/>
          </a:xfrm>
        </p:grpSpPr>
        <p:sp>
          <p:nvSpPr>
            <p:cNvPr id="23" name="TextBox 22"/>
            <p:cNvSpPr txBox="1"/>
            <p:nvPr/>
          </p:nvSpPr>
          <p:spPr>
            <a:xfrm>
              <a:off x="838200" y="2057400"/>
              <a:ext cx="5105400" cy="369332"/>
            </a:xfrm>
            <a:prstGeom prst="rect">
              <a:avLst/>
            </a:prstGeom>
            <a:noFill/>
          </p:spPr>
          <p:txBody>
            <a:bodyPr wrap="square" rtlCol="0">
              <a:spAutoFit/>
            </a:bodyPr>
            <a:lstStyle/>
            <a:p>
              <a:r>
                <a:rPr lang="en-US"/>
                <a:t>Giao diện hiển thị trang Site View ở chế độ ngày</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16428" y="2450681"/>
              <a:ext cx="7794171" cy="3873919"/>
            </a:xfrm>
            <a:prstGeom prst="rect">
              <a:avLst/>
            </a:prstGeom>
          </p:spPr>
        </p:pic>
      </p:grpSp>
      <p:grpSp>
        <p:nvGrpSpPr>
          <p:cNvPr id="25" name="Group 24"/>
          <p:cNvGrpSpPr/>
          <p:nvPr/>
        </p:nvGrpSpPr>
        <p:grpSpPr>
          <a:xfrm>
            <a:off x="816427" y="2057400"/>
            <a:ext cx="7794171" cy="4343400"/>
            <a:chOff x="816427" y="2057400"/>
            <a:chExt cx="7794171" cy="4343400"/>
          </a:xfrm>
        </p:grpSpPr>
        <p:sp>
          <p:nvSpPr>
            <p:cNvPr id="26" name="TextBox 25"/>
            <p:cNvSpPr txBox="1"/>
            <p:nvPr/>
          </p:nvSpPr>
          <p:spPr>
            <a:xfrm>
              <a:off x="838200" y="2057400"/>
              <a:ext cx="5638800" cy="369332"/>
            </a:xfrm>
            <a:prstGeom prst="rect">
              <a:avLst/>
            </a:prstGeom>
            <a:noFill/>
          </p:spPr>
          <p:txBody>
            <a:bodyPr wrap="square" rtlCol="0">
              <a:spAutoFit/>
            </a:bodyPr>
            <a:lstStyle/>
            <a:p>
              <a:r>
                <a:rPr lang="en-US"/>
                <a:t>Giao diện hiển thị trang Site View ở chế độ tháng</a:t>
              </a:r>
            </a:p>
          </p:txBody>
        </p:sp>
        <p:pic>
          <p:nvPicPr>
            <p:cNvPr id="27" name="Picture 26"/>
            <p:cNvPicPr/>
            <p:nvPr/>
          </p:nvPicPr>
          <p:blipFill>
            <a:blip r:embed="rId5" cstate="print">
              <a:extLst>
                <a:ext uri="{28A0092B-C50C-407E-A947-70E740481C1C}">
                  <a14:useLocalDpi xmlns:a14="http://schemas.microsoft.com/office/drawing/2010/main" val="0"/>
                </a:ext>
              </a:extLst>
            </a:blip>
            <a:stretch>
              <a:fillRect/>
            </a:stretch>
          </p:blipFill>
          <p:spPr>
            <a:xfrm>
              <a:off x="816427" y="2503304"/>
              <a:ext cx="7794171" cy="3897496"/>
            </a:xfrm>
            <a:prstGeom prst="rect">
              <a:avLst/>
            </a:prstGeom>
          </p:spPr>
        </p:pic>
      </p:grpSp>
      <p:grpSp>
        <p:nvGrpSpPr>
          <p:cNvPr id="28" name="Group 27"/>
          <p:cNvGrpSpPr/>
          <p:nvPr/>
        </p:nvGrpSpPr>
        <p:grpSpPr>
          <a:xfrm>
            <a:off x="838200" y="2045771"/>
            <a:ext cx="7848600" cy="4250155"/>
            <a:chOff x="838200" y="2045771"/>
            <a:chExt cx="7848600" cy="4250155"/>
          </a:xfrm>
        </p:grpSpPr>
        <p:sp>
          <p:nvSpPr>
            <p:cNvPr id="29" name="TextBox 28"/>
            <p:cNvSpPr txBox="1"/>
            <p:nvPr/>
          </p:nvSpPr>
          <p:spPr>
            <a:xfrm>
              <a:off x="838200" y="2045771"/>
              <a:ext cx="5105400" cy="369332"/>
            </a:xfrm>
            <a:prstGeom prst="rect">
              <a:avLst/>
            </a:prstGeom>
            <a:noFill/>
          </p:spPr>
          <p:txBody>
            <a:bodyPr wrap="square" rtlCol="0">
              <a:spAutoFit/>
            </a:bodyPr>
            <a:lstStyle/>
            <a:p>
              <a:r>
                <a:rPr lang="en-US"/>
                <a:t>Giao diện hiển thị trang Site View ở chế độ năm</a:t>
              </a:r>
            </a:p>
          </p:txBody>
        </p:sp>
        <p:pic>
          <p:nvPicPr>
            <p:cNvPr id="30" name="Picture 29"/>
            <p:cNvPicPr/>
            <p:nvPr/>
          </p:nvPicPr>
          <p:blipFill>
            <a:blip r:embed="rId6" cstate="print">
              <a:extLst>
                <a:ext uri="{28A0092B-C50C-407E-A947-70E740481C1C}">
                  <a14:useLocalDpi xmlns:a14="http://schemas.microsoft.com/office/drawing/2010/main" val="0"/>
                </a:ext>
              </a:extLst>
            </a:blip>
            <a:stretch>
              <a:fillRect/>
            </a:stretch>
          </p:blipFill>
          <p:spPr>
            <a:xfrm>
              <a:off x="838200" y="2450681"/>
              <a:ext cx="7848600" cy="3845245"/>
            </a:xfrm>
            <a:prstGeom prst="rect">
              <a:avLst/>
            </a:prstGeom>
          </p:spPr>
        </p:pic>
      </p:grpSp>
    </p:spTree>
    <p:extLst>
      <p:ext uri="{BB962C8B-B14F-4D97-AF65-F5344CB8AC3E}">
        <p14:creationId xmlns:p14="http://schemas.microsoft.com/office/powerpoint/2010/main" val="92132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31"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27</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Site KPI</a:t>
            </a:r>
          </a:p>
        </p:txBody>
      </p:sp>
      <p:grpSp>
        <p:nvGrpSpPr>
          <p:cNvPr id="22" name="Group 21"/>
          <p:cNvGrpSpPr/>
          <p:nvPr/>
        </p:nvGrpSpPr>
        <p:grpSpPr>
          <a:xfrm>
            <a:off x="838200" y="2006132"/>
            <a:ext cx="7772400" cy="4242268"/>
            <a:chOff x="838200" y="2006132"/>
            <a:chExt cx="7772400" cy="4242268"/>
          </a:xfrm>
        </p:grpSpPr>
        <p:sp>
          <p:nvSpPr>
            <p:cNvPr id="23" name="TextBox 22"/>
            <p:cNvSpPr txBox="1"/>
            <p:nvPr/>
          </p:nvSpPr>
          <p:spPr>
            <a:xfrm>
              <a:off x="838200" y="2006132"/>
              <a:ext cx="5486400" cy="369332"/>
            </a:xfrm>
            <a:prstGeom prst="rect">
              <a:avLst/>
            </a:prstGeom>
            <a:noFill/>
          </p:spPr>
          <p:txBody>
            <a:bodyPr wrap="square" rtlCol="0">
              <a:spAutoFit/>
            </a:bodyPr>
            <a:lstStyle/>
            <a:p>
              <a:r>
                <a:rPr lang="en-US"/>
                <a:t>Giao diện hiển thị trang Site KPI ở chế độ ngày</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38200" y="2411492"/>
              <a:ext cx="7772400" cy="3836908"/>
            </a:xfrm>
            <a:prstGeom prst="rect">
              <a:avLst/>
            </a:prstGeom>
          </p:spPr>
        </p:pic>
      </p:grpSp>
      <p:grpSp>
        <p:nvGrpSpPr>
          <p:cNvPr id="25" name="Group 24"/>
          <p:cNvGrpSpPr/>
          <p:nvPr/>
        </p:nvGrpSpPr>
        <p:grpSpPr>
          <a:xfrm>
            <a:off x="838200" y="2065287"/>
            <a:ext cx="7924800" cy="4219141"/>
            <a:chOff x="838200" y="2065287"/>
            <a:chExt cx="7924800" cy="4219141"/>
          </a:xfrm>
        </p:grpSpPr>
        <p:sp>
          <p:nvSpPr>
            <p:cNvPr id="26" name="TextBox 25"/>
            <p:cNvSpPr txBox="1"/>
            <p:nvPr/>
          </p:nvSpPr>
          <p:spPr>
            <a:xfrm>
              <a:off x="838200" y="2065287"/>
              <a:ext cx="5410200" cy="369332"/>
            </a:xfrm>
            <a:prstGeom prst="rect">
              <a:avLst/>
            </a:prstGeom>
            <a:noFill/>
          </p:spPr>
          <p:txBody>
            <a:bodyPr wrap="square" rtlCol="0">
              <a:spAutoFit/>
            </a:bodyPr>
            <a:lstStyle/>
            <a:p>
              <a:r>
                <a:rPr lang="en-US"/>
                <a:t>Giao diện hiển thị trang Site KPI ở chế độ tháng</a:t>
              </a:r>
            </a:p>
          </p:txBody>
        </p:sp>
        <p:pic>
          <p:nvPicPr>
            <p:cNvPr id="27" name="Picture 26"/>
            <p:cNvPicPr/>
            <p:nvPr/>
          </p:nvPicPr>
          <p:blipFill>
            <a:blip r:embed="rId5" cstate="print">
              <a:extLst>
                <a:ext uri="{28A0092B-C50C-407E-A947-70E740481C1C}">
                  <a14:useLocalDpi xmlns:a14="http://schemas.microsoft.com/office/drawing/2010/main" val="0"/>
                </a:ext>
              </a:extLst>
            </a:blip>
            <a:stretch>
              <a:fillRect/>
            </a:stretch>
          </p:blipFill>
          <p:spPr>
            <a:xfrm>
              <a:off x="838200" y="2462922"/>
              <a:ext cx="7924800" cy="3821506"/>
            </a:xfrm>
            <a:prstGeom prst="rect">
              <a:avLst/>
            </a:prstGeom>
          </p:spPr>
        </p:pic>
      </p:grpSp>
      <p:grpSp>
        <p:nvGrpSpPr>
          <p:cNvPr id="28" name="Group 27"/>
          <p:cNvGrpSpPr/>
          <p:nvPr/>
        </p:nvGrpSpPr>
        <p:grpSpPr>
          <a:xfrm>
            <a:off x="838200" y="1978574"/>
            <a:ext cx="7924800" cy="4381404"/>
            <a:chOff x="838200" y="1978574"/>
            <a:chExt cx="7924800" cy="4381404"/>
          </a:xfrm>
        </p:grpSpPr>
        <p:sp>
          <p:nvSpPr>
            <p:cNvPr id="29" name="TextBox 28"/>
            <p:cNvSpPr txBox="1"/>
            <p:nvPr/>
          </p:nvSpPr>
          <p:spPr>
            <a:xfrm>
              <a:off x="838200" y="1978574"/>
              <a:ext cx="4953000" cy="369332"/>
            </a:xfrm>
            <a:prstGeom prst="rect">
              <a:avLst/>
            </a:prstGeom>
            <a:noFill/>
          </p:spPr>
          <p:txBody>
            <a:bodyPr wrap="square" rtlCol="0">
              <a:spAutoFit/>
            </a:bodyPr>
            <a:lstStyle/>
            <a:p>
              <a:r>
                <a:rPr lang="en-US"/>
                <a:t>Giao diện hiển thị trang Site KPI ở chế độ năm</a:t>
              </a:r>
            </a:p>
          </p:txBody>
        </p:sp>
        <p:pic>
          <p:nvPicPr>
            <p:cNvPr id="30" name="Picture 29"/>
            <p:cNvPicPr/>
            <p:nvPr/>
          </p:nvPicPr>
          <p:blipFill>
            <a:blip r:embed="rId6" cstate="print">
              <a:extLst>
                <a:ext uri="{28A0092B-C50C-407E-A947-70E740481C1C}">
                  <a14:useLocalDpi xmlns:a14="http://schemas.microsoft.com/office/drawing/2010/main" val="0"/>
                </a:ext>
              </a:extLst>
            </a:blip>
            <a:stretch>
              <a:fillRect/>
            </a:stretch>
          </p:blipFill>
          <p:spPr>
            <a:xfrm>
              <a:off x="838200" y="2412237"/>
              <a:ext cx="7924800" cy="3947741"/>
            </a:xfrm>
            <a:prstGeom prst="rect">
              <a:avLst/>
            </a:prstGeom>
          </p:spPr>
        </p:pic>
      </p:grpSp>
    </p:spTree>
    <p:extLst>
      <p:ext uri="{BB962C8B-B14F-4D97-AF65-F5344CB8AC3E}">
        <p14:creationId xmlns:p14="http://schemas.microsoft.com/office/powerpoint/2010/main" val="3047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40"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28</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Device List</a:t>
            </a:r>
          </a:p>
        </p:txBody>
      </p:sp>
      <p:grpSp>
        <p:nvGrpSpPr>
          <p:cNvPr id="22" name="Group 21"/>
          <p:cNvGrpSpPr/>
          <p:nvPr/>
        </p:nvGrpSpPr>
        <p:grpSpPr>
          <a:xfrm>
            <a:off x="820783" y="2052224"/>
            <a:ext cx="7561217" cy="3967576"/>
            <a:chOff x="820783" y="2052224"/>
            <a:chExt cx="7561217" cy="3967576"/>
          </a:xfrm>
        </p:grpSpPr>
        <p:sp>
          <p:nvSpPr>
            <p:cNvPr id="23" name="TextBox 22"/>
            <p:cNvSpPr txBox="1"/>
            <p:nvPr/>
          </p:nvSpPr>
          <p:spPr>
            <a:xfrm>
              <a:off x="820783" y="2052224"/>
              <a:ext cx="4343400" cy="369332"/>
            </a:xfrm>
            <a:prstGeom prst="rect">
              <a:avLst/>
            </a:prstGeom>
            <a:noFill/>
          </p:spPr>
          <p:txBody>
            <a:bodyPr wrap="square" rtlCol="0">
              <a:spAutoFit/>
            </a:bodyPr>
            <a:lstStyle/>
            <a:p>
              <a:r>
                <a:rPr lang="en-US"/>
                <a:t>Giao diện danh sách các Inverter</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43643" y="2480711"/>
              <a:ext cx="7538357" cy="3539089"/>
            </a:xfrm>
            <a:prstGeom prst="rect">
              <a:avLst/>
            </a:prstGeom>
          </p:spPr>
        </p:pic>
      </p:grpSp>
      <p:grpSp>
        <p:nvGrpSpPr>
          <p:cNvPr id="25" name="Group 24"/>
          <p:cNvGrpSpPr/>
          <p:nvPr/>
        </p:nvGrpSpPr>
        <p:grpSpPr>
          <a:xfrm>
            <a:off x="820783" y="2052224"/>
            <a:ext cx="7789817" cy="4348575"/>
            <a:chOff x="820783" y="2052224"/>
            <a:chExt cx="7789817" cy="4348575"/>
          </a:xfrm>
        </p:grpSpPr>
        <p:sp>
          <p:nvSpPr>
            <p:cNvPr id="26" name="TextBox 25"/>
            <p:cNvSpPr txBox="1"/>
            <p:nvPr/>
          </p:nvSpPr>
          <p:spPr>
            <a:xfrm>
              <a:off x="820783" y="2052224"/>
              <a:ext cx="5580017" cy="369332"/>
            </a:xfrm>
            <a:prstGeom prst="rect">
              <a:avLst/>
            </a:prstGeom>
            <a:noFill/>
          </p:spPr>
          <p:txBody>
            <a:bodyPr wrap="square" rtlCol="0">
              <a:spAutoFit/>
            </a:bodyPr>
            <a:lstStyle/>
            <a:p>
              <a:r>
                <a:rPr lang="en-US"/>
                <a:t>Giao diện hiển thị chi tiết các thông số của Inverter</a:t>
              </a:r>
            </a:p>
          </p:txBody>
        </p:sp>
        <p:pic>
          <p:nvPicPr>
            <p:cNvPr id="27" name="Picture 26"/>
            <p:cNvPicPr/>
            <p:nvPr/>
          </p:nvPicPr>
          <p:blipFill>
            <a:blip r:embed="rId5" cstate="print">
              <a:extLst>
                <a:ext uri="{28A0092B-C50C-407E-A947-70E740481C1C}">
                  <a14:useLocalDpi xmlns:a14="http://schemas.microsoft.com/office/drawing/2010/main" val="0"/>
                </a:ext>
              </a:extLst>
            </a:blip>
            <a:stretch>
              <a:fillRect/>
            </a:stretch>
          </p:blipFill>
          <p:spPr>
            <a:xfrm>
              <a:off x="838200" y="2480710"/>
              <a:ext cx="7772400" cy="3920089"/>
            </a:xfrm>
            <a:prstGeom prst="rect">
              <a:avLst/>
            </a:prstGeom>
          </p:spPr>
        </p:pic>
      </p:grpSp>
      <p:grpSp>
        <p:nvGrpSpPr>
          <p:cNvPr id="28" name="Group 27"/>
          <p:cNvGrpSpPr/>
          <p:nvPr/>
        </p:nvGrpSpPr>
        <p:grpSpPr>
          <a:xfrm>
            <a:off x="838200" y="2052224"/>
            <a:ext cx="7772400" cy="3281776"/>
            <a:chOff x="838200" y="2052224"/>
            <a:chExt cx="7772400" cy="3281776"/>
          </a:xfrm>
        </p:grpSpPr>
        <p:sp>
          <p:nvSpPr>
            <p:cNvPr id="29" name="TextBox 28"/>
            <p:cNvSpPr txBox="1"/>
            <p:nvPr/>
          </p:nvSpPr>
          <p:spPr>
            <a:xfrm>
              <a:off x="838200" y="2052224"/>
              <a:ext cx="4572000" cy="369332"/>
            </a:xfrm>
            <a:prstGeom prst="rect">
              <a:avLst/>
            </a:prstGeom>
            <a:noFill/>
          </p:spPr>
          <p:txBody>
            <a:bodyPr wrap="square" rtlCol="0">
              <a:spAutoFit/>
            </a:bodyPr>
            <a:lstStyle/>
            <a:p>
              <a:r>
                <a:rPr lang="en-US"/>
                <a:t>Giao diện danh sách các Energy Meter</a:t>
              </a:r>
            </a:p>
          </p:txBody>
        </p:sp>
        <p:pic>
          <p:nvPicPr>
            <p:cNvPr id="30" name="Picture 29"/>
            <p:cNvPicPr/>
            <p:nvPr/>
          </p:nvPicPr>
          <p:blipFill>
            <a:blip r:embed="rId6" cstate="print">
              <a:extLst>
                <a:ext uri="{28A0092B-C50C-407E-A947-70E740481C1C}">
                  <a14:useLocalDpi xmlns:a14="http://schemas.microsoft.com/office/drawing/2010/main" val="0"/>
                </a:ext>
              </a:extLst>
            </a:blip>
            <a:stretch>
              <a:fillRect/>
            </a:stretch>
          </p:blipFill>
          <p:spPr>
            <a:xfrm>
              <a:off x="838200" y="2544626"/>
              <a:ext cx="7772400" cy="2789374"/>
            </a:xfrm>
            <a:prstGeom prst="rect">
              <a:avLst/>
            </a:prstGeom>
          </p:spPr>
        </p:pic>
      </p:grpSp>
      <p:grpSp>
        <p:nvGrpSpPr>
          <p:cNvPr id="31" name="Group 30"/>
          <p:cNvGrpSpPr/>
          <p:nvPr/>
        </p:nvGrpSpPr>
        <p:grpSpPr>
          <a:xfrm>
            <a:off x="820782" y="2052224"/>
            <a:ext cx="7789817" cy="4196176"/>
            <a:chOff x="820782" y="2052224"/>
            <a:chExt cx="7789817" cy="4196176"/>
          </a:xfrm>
        </p:grpSpPr>
        <p:sp>
          <p:nvSpPr>
            <p:cNvPr id="32" name="TextBox 31"/>
            <p:cNvSpPr txBox="1"/>
            <p:nvPr/>
          </p:nvSpPr>
          <p:spPr>
            <a:xfrm>
              <a:off x="820783" y="2052224"/>
              <a:ext cx="5961017" cy="369332"/>
            </a:xfrm>
            <a:prstGeom prst="rect">
              <a:avLst/>
            </a:prstGeom>
            <a:noFill/>
          </p:spPr>
          <p:txBody>
            <a:bodyPr wrap="square" rtlCol="0">
              <a:spAutoFit/>
            </a:bodyPr>
            <a:lstStyle/>
            <a:p>
              <a:r>
                <a:rPr lang="en-US"/>
                <a:t>Giao diện hiển thị chi tiết các thông số của Energy Meter</a:t>
              </a:r>
            </a:p>
          </p:txBody>
        </p:sp>
        <p:pic>
          <p:nvPicPr>
            <p:cNvPr id="33" name="Picture 32"/>
            <p:cNvPicPr/>
            <p:nvPr/>
          </p:nvPicPr>
          <p:blipFill>
            <a:blip r:embed="rId7" cstate="print">
              <a:extLst>
                <a:ext uri="{28A0092B-C50C-407E-A947-70E740481C1C}">
                  <a14:useLocalDpi xmlns:a14="http://schemas.microsoft.com/office/drawing/2010/main" val="0"/>
                </a:ext>
              </a:extLst>
            </a:blip>
            <a:stretch>
              <a:fillRect/>
            </a:stretch>
          </p:blipFill>
          <p:spPr>
            <a:xfrm>
              <a:off x="820782" y="2480709"/>
              <a:ext cx="7789817" cy="3767691"/>
            </a:xfrm>
            <a:prstGeom prst="rect">
              <a:avLst/>
            </a:prstGeom>
          </p:spPr>
        </p:pic>
      </p:grpSp>
      <p:grpSp>
        <p:nvGrpSpPr>
          <p:cNvPr id="34" name="Group 33"/>
          <p:cNvGrpSpPr/>
          <p:nvPr/>
        </p:nvGrpSpPr>
        <p:grpSpPr>
          <a:xfrm>
            <a:off x="838200" y="2052224"/>
            <a:ext cx="7696200" cy="3510375"/>
            <a:chOff x="838200" y="2052224"/>
            <a:chExt cx="7696200" cy="3510375"/>
          </a:xfrm>
        </p:grpSpPr>
        <p:sp>
          <p:nvSpPr>
            <p:cNvPr id="35" name="TextBox 34"/>
            <p:cNvSpPr txBox="1"/>
            <p:nvPr/>
          </p:nvSpPr>
          <p:spPr>
            <a:xfrm>
              <a:off x="838200" y="2052224"/>
              <a:ext cx="5562600" cy="369332"/>
            </a:xfrm>
            <a:prstGeom prst="rect">
              <a:avLst/>
            </a:prstGeom>
            <a:noFill/>
          </p:spPr>
          <p:txBody>
            <a:bodyPr wrap="square" rtlCol="0">
              <a:spAutoFit/>
            </a:bodyPr>
            <a:lstStyle/>
            <a:p>
              <a:r>
                <a:rPr lang="en-US"/>
                <a:t>Giao diện hiển thị danh sách các Weather Station</a:t>
              </a:r>
            </a:p>
          </p:txBody>
        </p:sp>
        <p:pic>
          <p:nvPicPr>
            <p:cNvPr id="36" name="Picture 35"/>
            <p:cNvPicPr/>
            <p:nvPr/>
          </p:nvPicPr>
          <p:blipFill>
            <a:blip r:embed="rId8" cstate="print">
              <a:extLst>
                <a:ext uri="{28A0092B-C50C-407E-A947-70E740481C1C}">
                  <a14:useLocalDpi xmlns:a14="http://schemas.microsoft.com/office/drawing/2010/main" val="0"/>
                </a:ext>
              </a:extLst>
            </a:blip>
            <a:stretch>
              <a:fillRect/>
            </a:stretch>
          </p:blipFill>
          <p:spPr>
            <a:xfrm>
              <a:off x="847090" y="2556910"/>
              <a:ext cx="7687310" cy="3005689"/>
            </a:xfrm>
            <a:prstGeom prst="rect">
              <a:avLst/>
            </a:prstGeom>
          </p:spPr>
        </p:pic>
      </p:grpSp>
      <p:grpSp>
        <p:nvGrpSpPr>
          <p:cNvPr id="37" name="Group 36"/>
          <p:cNvGrpSpPr/>
          <p:nvPr/>
        </p:nvGrpSpPr>
        <p:grpSpPr>
          <a:xfrm>
            <a:off x="820782" y="2052224"/>
            <a:ext cx="7866017" cy="3967576"/>
            <a:chOff x="820782" y="2052224"/>
            <a:chExt cx="7866017" cy="3967576"/>
          </a:xfrm>
        </p:grpSpPr>
        <p:sp>
          <p:nvSpPr>
            <p:cNvPr id="38" name="TextBox 37"/>
            <p:cNvSpPr txBox="1"/>
            <p:nvPr/>
          </p:nvSpPr>
          <p:spPr>
            <a:xfrm>
              <a:off x="820782" y="2052224"/>
              <a:ext cx="6418218" cy="369332"/>
            </a:xfrm>
            <a:prstGeom prst="rect">
              <a:avLst/>
            </a:prstGeom>
            <a:noFill/>
          </p:spPr>
          <p:txBody>
            <a:bodyPr wrap="square" rtlCol="0">
              <a:spAutoFit/>
            </a:bodyPr>
            <a:lstStyle/>
            <a:p>
              <a:r>
                <a:rPr lang="en-US"/>
                <a:t>Giao diện hiển thị chi tiết các thông số của Weather Station</a:t>
              </a:r>
            </a:p>
          </p:txBody>
        </p:sp>
        <p:pic>
          <p:nvPicPr>
            <p:cNvPr id="39" name="Picture 38"/>
            <p:cNvPicPr/>
            <p:nvPr/>
          </p:nvPicPr>
          <p:blipFill>
            <a:blip r:embed="rId9" cstate="print">
              <a:extLst>
                <a:ext uri="{28A0092B-C50C-407E-A947-70E740481C1C}">
                  <a14:useLocalDpi xmlns:a14="http://schemas.microsoft.com/office/drawing/2010/main" val="0"/>
                </a:ext>
              </a:extLst>
            </a:blip>
            <a:stretch>
              <a:fillRect/>
            </a:stretch>
          </p:blipFill>
          <p:spPr>
            <a:xfrm>
              <a:off x="847088" y="2498125"/>
              <a:ext cx="7839711" cy="3521675"/>
            </a:xfrm>
            <a:prstGeom prst="rect">
              <a:avLst/>
            </a:prstGeom>
          </p:spPr>
        </p:pic>
      </p:grpSp>
    </p:spTree>
    <p:extLst>
      <p:ext uri="{BB962C8B-B14F-4D97-AF65-F5344CB8AC3E}">
        <p14:creationId xmlns:p14="http://schemas.microsoft.com/office/powerpoint/2010/main" val="3660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inVertic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nodeType="clickEffect">
                                  <p:stCondLst>
                                    <p:cond delay="0"/>
                                  </p:stCondLst>
                                  <p:childTnLst>
                                    <p:animEffect transition="out" filter="barn(inVertical)">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arn(inVertical)">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xit" presetSubtype="21" fill="hold" nodeType="clickEffect">
                                  <p:stCondLst>
                                    <p:cond delay="0"/>
                                  </p:stCondLst>
                                  <p:childTnLst>
                                    <p:animEffect transition="out" filter="barn(inVertical)">
                                      <p:cBhvr>
                                        <p:cTn id="56" dur="500"/>
                                        <p:tgtEl>
                                          <p:spTgt spid="34"/>
                                        </p:tgtEl>
                                      </p:cBhvr>
                                    </p:animEffect>
                                    <p:set>
                                      <p:cBhvr>
                                        <p:cTn id="57" dur="1" fill="hold">
                                          <p:stCondLst>
                                            <p:cond delay="499"/>
                                          </p:stCondLst>
                                        </p:cTn>
                                        <p:tgtEl>
                                          <p:spTgt spid="3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arn(inVertical)">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33"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29</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Charting Tool</a:t>
            </a:r>
          </a:p>
        </p:txBody>
      </p:sp>
      <p:grpSp>
        <p:nvGrpSpPr>
          <p:cNvPr id="22" name="Group 21"/>
          <p:cNvGrpSpPr/>
          <p:nvPr/>
        </p:nvGrpSpPr>
        <p:grpSpPr>
          <a:xfrm>
            <a:off x="838200" y="2147073"/>
            <a:ext cx="7772400" cy="3567927"/>
            <a:chOff x="838200" y="2147073"/>
            <a:chExt cx="7772400" cy="3567927"/>
          </a:xfrm>
        </p:grpSpPr>
        <p:sp>
          <p:nvSpPr>
            <p:cNvPr id="23" name="TextBox 22"/>
            <p:cNvSpPr txBox="1"/>
            <p:nvPr/>
          </p:nvSpPr>
          <p:spPr>
            <a:xfrm>
              <a:off x="838200" y="2147073"/>
              <a:ext cx="4572000" cy="369332"/>
            </a:xfrm>
            <a:prstGeom prst="rect">
              <a:avLst/>
            </a:prstGeom>
            <a:noFill/>
          </p:spPr>
          <p:txBody>
            <a:bodyPr wrap="square" rtlCol="0">
              <a:spAutoFit/>
            </a:bodyPr>
            <a:lstStyle/>
            <a:p>
              <a:r>
                <a:rPr lang="en-US"/>
                <a:t>Giao diện chính của trang Charting Tool</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38200" y="2667000"/>
              <a:ext cx="7772400" cy="3048000"/>
            </a:xfrm>
            <a:prstGeom prst="rect">
              <a:avLst/>
            </a:prstGeom>
          </p:spPr>
        </p:pic>
      </p:grpSp>
      <p:grpSp>
        <p:nvGrpSpPr>
          <p:cNvPr id="25" name="Group 24"/>
          <p:cNvGrpSpPr/>
          <p:nvPr/>
        </p:nvGrpSpPr>
        <p:grpSpPr>
          <a:xfrm>
            <a:off x="838200" y="2052224"/>
            <a:ext cx="7848600" cy="4272376"/>
            <a:chOff x="838200" y="2052224"/>
            <a:chExt cx="7848600" cy="4272376"/>
          </a:xfrm>
        </p:grpSpPr>
        <p:sp>
          <p:nvSpPr>
            <p:cNvPr id="26" name="TextBox 25"/>
            <p:cNvSpPr txBox="1"/>
            <p:nvPr/>
          </p:nvSpPr>
          <p:spPr>
            <a:xfrm>
              <a:off x="838200" y="2052224"/>
              <a:ext cx="6172200" cy="369332"/>
            </a:xfrm>
            <a:prstGeom prst="rect">
              <a:avLst/>
            </a:prstGeom>
            <a:noFill/>
          </p:spPr>
          <p:txBody>
            <a:bodyPr wrap="square" rtlCol="0">
              <a:spAutoFit/>
            </a:bodyPr>
            <a:lstStyle/>
            <a:p>
              <a:r>
                <a:rPr lang="en-US"/>
                <a:t>Giao diện cấu hình các phân tích của trang charting tool</a:t>
              </a:r>
            </a:p>
          </p:txBody>
        </p:sp>
        <p:pic>
          <p:nvPicPr>
            <p:cNvPr id="27" name="Picture 26"/>
            <p:cNvPicPr/>
            <p:nvPr/>
          </p:nvPicPr>
          <p:blipFill>
            <a:blip r:embed="rId5" cstate="print">
              <a:extLst>
                <a:ext uri="{28A0092B-C50C-407E-A947-70E740481C1C}">
                  <a14:useLocalDpi xmlns:a14="http://schemas.microsoft.com/office/drawing/2010/main" val="0"/>
                </a:ext>
              </a:extLst>
            </a:blip>
            <a:stretch>
              <a:fillRect/>
            </a:stretch>
          </p:blipFill>
          <p:spPr>
            <a:xfrm>
              <a:off x="838200" y="2421556"/>
              <a:ext cx="7848600" cy="3903044"/>
            </a:xfrm>
            <a:prstGeom prst="rect">
              <a:avLst/>
            </a:prstGeom>
          </p:spPr>
        </p:pic>
      </p:grpSp>
      <p:grpSp>
        <p:nvGrpSpPr>
          <p:cNvPr id="28" name="Group 27"/>
          <p:cNvGrpSpPr/>
          <p:nvPr/>
        </p:nvGrpSpPr>
        <p:grpSpPr>
          <a:xfrm>
            <a:off x="838200" y="2078288"/>
            <a:ext cx="7772400" cy="4170112"/>
            <a:chOff x="838200" y="2078288"/>
            <a:chExt cx="7772400" cy="4170112"/>
          </a:xfrm>
        </p:grpSpPr>
        <p:sp>
          <p:nvSpPr>
            <p:cNvPr id="29" name="TextBox 28"/>
            <p:cNvSpPr txBox="1"/>
            <p:nvPr/>
          </p:nvSpPr>
          <p:spPr>
            <a:xfrm>
              <a:off x="838200" y="2078288"/>
              <a:ext cx="6172200" cy="369332"/>
            </a:xfrm>
            <a:prstGeom prst="rect">
              <a:avLst/>
            </a:prstGeom>
            <a:noFill/>
          </p:spPr>
          <p:txBody>
            <a:bodyPr wrap="square" rtlCol="0">
              <a:spAutoFit/>
            </a:bodyPr>
            <a:lstStyle/>
            <a:p>
              <a:r>
                <a:rPr lang="en-US"/>
                <a:t>Giao diện hiển thị dữ liệu phân tích dưới dạng biểu đồ</a:t>
              </a:r>
            </a:p>
          </p:txBody>
        </p:sp>
        <p:pic>
          <p:nvPicPr>
            <p:cNvPr id="30" name="Picture 29"/>
            <p:cNvPicPr/>
            <p:nvPr/>
          </p:nvPicPr>
          <p:blipFill>
            <a:blip r:embed="rId6" cstate="print">
              <a:extLst>
                <a:ext uri="{28A0092B-C50C-407E-A947-70E740481C1C}">
                  <a14:useLocalDpi xmlns:a14="http://schemas.microsoft.com/office/drawing/2010/main" val="0"/>
                </a:ext>
              </a:extLst>
            </a:blip>
            <a:stretch>
              <a:fillRect/>
            </a:stretch>
          </p:blipFill>
          <p:spPr>
            <a:xfrm>
              <a:off x="838200" y="2493782"/>
              <a:ext cx="7772400" cy="3754618"/>
            </a:xfrm>
            <a:prstGeom prst="rect">
              <a:avLst/>
            </a:prstGeom>
          </p:spPr>
        </p:pic>
      </p:grpSp>
      <p:sp>
        <p:nvSpPr>
          <p:cNvPr id="31" name="TextBox 30"/>
          <p:cNvSpPr txBox="1"/>
          <p:nvPr/>
        </p:nvSpPr>
        <p:spPr>
          <a:xfrm>
            <a:off x="838200" y="2008812"/>
            <a:ext cx="5562600" cy="369332"/>
          </a:xfrm>
          <a:prstGeom prst="rect">
            <a:avLst/>
          </a:prstGeom>
          <a:noFill/>
        </p:spPr>
        <p:txBody>
          <a:bodyPr wrap="square" rtlCol="0">
            <a:spAutoFit/>
          </a:bodyPr>
          <a:lstStyle/>
          <a:p>
            <a:r>
              <a:rPr lang="en-US"/>
              <a:t>Giao diện hiển thị dữ liệu phân tích dưới dạng bảng</a:t>
            </a:r>
          </a:p>
        </p:txBody>
      </p:sp>
      <p:pic>
        <p:nvPicPr>
          <p:cNvPr id="32" name="Picture 31"/>
          <p:cNvPicPr/>
          <p:nvPr/>
        </p:nvPicPr>
        <p:blipFill>
          <a:blip r:embed="rId7">
            <a:extLst>
              <a:ext uri="{28A0092B-C50C-407E-A947-70E740481C1C}">
                <a14:useLocalDpi xmlns:a14="http://schemas.microsoft.com/office/drawing/2010/main" val="0"/>
              </a:ext>
            </a:extLst>
          </a:blip>
          <a:stretch>
            <a:fillRect/>
          </a:stretch>
        </p:blipFill>
        <p:spPr>
          <a:xfrm>
            <a:off x="838200" y="2413103"/>
            <a:ext cx="7772400" cy="3987697"/>
          </a:xfrm>
          <a:prstGeom prst="rect">
            <a:avLst/>
          </a:prstGeom>
        </p:spPr>
      </p:pic>
    </p:spTree>
    <p:extLst>
      <p:ext uri="{BB962C8B-B14F-4D97-AF65-F5344CB8AC3E}">
        <p14:creationId xmlns:p14="http://schemas.microsoft.com/office/powerpoint/2010/main" val="17813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inVertical)">
                                      <p:cBhvr>
                                        <p:cTn id="42" dur="500"/>
                                        <p:tgtEl>
                                          <p:spTgt spid="31"/>
                                        </p:tgtEl>
                                      </p:cBhvr>
                                    </p:animEffect>
                                  </p:childTnLst>
                                </p:cTn>
                              </p:par>
                              <p:par>
                                <p:cTn id="43" presetID="16" presetClass="entr" presetSubtype="2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barn(inVertical)">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3" name="Rectangle 10">
            <a:extLst>
              <a:ext uri="{FF2B5EF4-FFF2-40B4-BE49-F238E27FC236}">
                <a16:creationId xmlns:a16="http://schemas.microsoft.com/office/drawing/2014/main" id="{F8835B52-4736-4860-9430-0A8FAC0CC82C}"/>
              </a:ext>
            </a:extLst>
          </p:cNvPr>
          <p:cNvSpPr/>
          <p:nvPr/>
        </p:nvSpPr>
        <p:spPr>
          <a:xfrm>
            <a:off x="-148025"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libri" panose="020F0502020204030204" pitchFamily="34" charset="0"/>
                <a:cs typeface="Calibri" panose="020F0502020204030204" pitchFamily="34" charset="0"/>
              </a:rPr>
              <a:t>30</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23737"/>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Availability</a:t>
            </a:r>
          </a:p>
        </p:txBody>
      </p:sp>
      <p:pic>
        <p:nvPicPr>
          <p:cNvPr id="22" name="Picture 21"/>
          <p:cNvPicPr>
            <a:picLocks noChangeAspect="1"/>
          </p:cNvPicPr>
          <p:nvPr/>
        </p:nvPicPr>
        <p:blipFill>
          <a:blip r:embed="rId4"/>
          <a:stretch>
            <a:fillRect/>
          </a:stretch>
        </p:blipFill>
        <p:spPr>
          <a:xfrm>
            <a:off x="533400" y="2133600"/>
            <a:ext cx="8164400" cy="4067725"/>
          </a:xfrm>
          <a:prstGeom prst="rect">
            <a:avLst/>
          </a:prstGeom>
        </p:spPr>
      </p:pic>
    </p:spTree>
    <p:extLst>
      <p:ext uri="{BB962C8B-B14F-4D97-AF65-F5344CB8AC3E}">
        <p14:creationId xmlns:p14="http://schemas.microsoft.com/office/powerpoint/2010/main" val="16224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4"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latin typeface="Calibri" panose="020F0502020204030204" pitchFamily="34" charset="0"/>
                <a:cs typeface="Calibri" panose="020F0502020204030204" pitchFamily="34" charset="0"/>
              </a:rPr>
              <a:t>3</a:t>
            </a:r>
            <a:r>
              <a:rPr lang="en-US" b="1">
                <a:solidFill>
                  <a:schemeClr val="bg1"/>
                </a:solidFill>
                <a:latin typeface="Calibri" panose="020F0502020204030204" pitchFamily="34" charset="0"/>
                <a:cs typeface="Calibri" panose="020F0502020204030204" pitchFamily="34" charset="0"/>
              </a:rPr>
              <a:t>1</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58571"/>
            <a:ext cx="41910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Topology Analysis</a:t>
            </a: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838200" y="2133600"/>
            <a:ext cx="7696200" cy="4191000"/>
          </a:xfrm>
          <a:prstGeom prst="rect">
            <a:avLst/>
          </a:prstGeom>
        </p:spPr>
      </p:pic>
      <p:pic>
        <p:nvPicPr>
          <p:cNvPr id="23" name="Picture 22"/>
          <p:cNvPicPr/>
          <p:nvPr/>
        </p:nvPicPr>
        <p:blipFill>
          <a:blip r:embed="rId5" cstate="print">
            <a:extLst>
              <a:ext uri="{28A0092B-C50C-407E-A947-70E740481C1C}">
                <a14:useLocalDpi xmlns:a14="http://schemas.microsoft.com/office/drawing/2010/main" val="0"/>
              </a:ext>
            </a:extLst>
          </a:blip>
          <a:stretch>
            <a:fillRect/>
          </a:stretch>
        </p:blipFill>
        <p:spPr>
          <a:xfrm>
            <a:off x="807720" y="2121892"/>
            <a:ext cx="7726680" cy="4202708"/>
          </a:xfrm>
          <a:prstGeom prst="rect">
            <a:avLst/>
          </a:prstGeom>
        </p:spPr>
      </p:pic>
    </p:spTree>
    <p:extLst>
      <p:ext uri="{BB962C8B-B14F-4D97-AF65-F5344CB8AC3E}">
        <p14:creationId xmlns:p14="http://schemas.microsoft.com/office/powerpoint/2010/main" val="380519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8" name="Rectangle 10">
            <a:extLst>
              <a:ext uri="{FF2B5EF4-FFF2-40B4-BE49-F238E27FC236}">
                <a16:creationId xmlns:a16="http://schemas.microsoft.com/office/drawing/2014/main" id="{F8835B52-4736-4860-9430-0A8FAC0CC82C}"/>
              </a:ext>
            </a:extLst>
          </p:cNvPr>
          <p:cNvSpPr/>
          <p:nvPr/>
        </p:nvSpPr>
        <p:spPr>
          <a:xfrm>
            <a:off x="-148025"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latin typeface="Calibri" panose="020F0502020204030204" pitchFamily="34" charset="0"/>
                <a:cs typeface="Calibri" panose="020F0502020204030204" pitchFamily="34" charset="0"/>
              </a:rPr>
              <a:t>32</a:t>
            </a:r>
            <a:endParaRPr lang="en-US" b="1">
              <a:solidFill>
                <a:schemeClr val="bg1"/>
              </a:solidFill>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58571"/>
            <a:ext cx="44958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Budget Production Input</a:t>
            </a:r>
          </a:p>
        </p:txBody>
      </p:sp>
      <p:grpSp>
        <p:nvGrpSpPr>
          <p:cNvPr id="22" name="Group 21"/>
          <p:cNvGrpSpPr/>
          <p:nvPr/>
        </p:nvGrpSpPr>
        <p:grpSpPr>
          <a:xfrm>
            <a:off x="838200" y="2057400"/>
            <a:ext cx="7619999" cy="4313742"/>
            <a:chOff x="825138" y="2137132"/>
            <a:chExt cx="7619999" cy="4313742"/>
          </a:xfrm>
        </p:grpSpPr>
        <p:sp>
          <p:nvSpPr>
            <p:cNvPr id="23" name="TextBox 22"/>
            <p:cNvSpPr txBox="1"/>
            <p:nvPr/>
          </p:nvSpPr>
          <p:spPr>
            <a:xfrm>
              <a:off x="825138" y="2137132"/>
              <a:ext cx="4953000" cy="369332"/>
            </a:xfrm>
            <a:prstGeom prst="rect">
              <a:avLst/>
            </a:prstGeom>
            <a:noFill/>
          </p:spPr>
          <p:txBody>
            <a:bodyPr wrap="square" rtlCol="0">
              <a:spAutoFit/>
            </a:bodyPr>
            <a:lstStyle/>
            <a:p>
              <a:r>
                <a:rPr lang="en-US"/>
                <a:t>Giao diện chính trang Budget Production Input</a:t>
              </a:r>
            </a:p>
          </p:txBody>
        </p:sp>
        <p:pic>
          <p:nvPicPr>
            <p:cNvPr id="24" name="Picture 23"/>
            <p:cNvPicPr/>
            <p:nvPr/>
          </p:nvPicPr>
          <p:blipFill>
            <a:blip r:embed="rId4" cstate="print">
              <a:extLst>
                <a:ext uri="{28A0092B-C50C-407E-A947-70E740481C1C}">
                  <a14:useLocalDpi xmlns:a14="http://schemas.microsoft.com/office/drawing/2010/main" val="0"/>
                </a:ext>
              </a:extLst>
            </a:blip>
            <a:stretch>
              <a:fillRect/>
            </a:stretch>
          </p:blipFill>
          <p:spPr>
            <a:xfrm>
              <a:off x="838200" y="2495578"/>
              <a:ext cx="7606937" cy="3955296"/>
            </a:xfrm>
            <a:prstGeom prst="rect">
              <a:avLst/>
            </a:prstGeom>
          </p:spPr>
        </p:pic>
      </p:grpSp>
      <p:grpSp>
        <p:nvGrpSpPr>
          <p:cNvPr id="25" name="Group 24"/>
          <p:cNvGrpSpPr/>
          <p:nvPr/>
        </p:nvGrpSpPr>
        <p:grpSpPr>
          <a:xfrm>
            <a:off x="838200" y="2057400"/>
            <a:ext cx="5791200" cy="4267200"/>
            <a:chOff x="838200" y="2057400"/>
            <a:chExt cx="5791200" cy="4267200"/>
          </a:xfrm>
        </p:grpSpPr>
        <p:sp>
          <p:nvSpPr>
            <p:cNvPr id="26" name="TextBox 25"/>
            <p:cNvSpPr txBox="1"/>
            <p:nvPr/>
          </p:nvSpPr>
          <p:spPr>
            <a:xfrm>
              <a:off x="838200" y="2057400"/>
              <a:ext cx="4648200" cy="369332"/>
            </a:xfrm>
            <a:prstGeom prst="rect">
              <a:avLst/>
            </a:prstGeom>
            <a:noFill/>
          </p:spPr>
          <p:txBody>
            <a:bodyPr wrap="square" rtlCol="0">
              <a:spAutoFit/>
            </a:bodyPr>
            <a:lstStyle/>
            <a:p>
              <a:r>
                <a:rPr lang="en-US"/>
                <a:t>Giao diện nhập sản lượng điện lý thuyết</a:t>
              </a:r>
            </a:p>
          </p:txBody>
        </p:sp>
        <p:pic>
          <p:nvPicPr>
            <p:cNvPr id="27" name="Picture 26"/>
            <p:cNvPicPr/>
            <p:nvPr/>
          </p:nvPicPr>
          <p:blipFill>
            <a:blip r:embed="rId5">
              <a:extLst>
                <a:ext uri="{28A0092B-C50C-407E-A947-70E740481C1C}">
                  <a14:useLocalDpi xmlns:a14="http://schemas.microsoft.com/office/drawing/2010/main" val="0"/>
                </a:ext>
              </a:extLst>
            </a:blip>
            <a:stretch>
              <a:fillRect/>
            </a:stretch>
          </p:blipFill>
          <p:spPr>
            <a:xfrm>
              <a:off x="2209800" y="2426732"/>
              <a:ext cx="4419600" cy="3897868"/>
            </a:xfrm>
            <a:prstGeom prst="rect">
              <a:avLst/>
            </a:prstGeom>
          </p:spPr>
        </p:pic>
      </p:grpSp>
    </p:spTree>
    <p:extLst>
      <p:ext uri="{BB962C8B-B14F-4D97-AF65-F5344CB8AC3E}">
        <p14:creationId xmlns:p14="http://schemas.microsoft.com/office/powerpoint/2010/main" val="411159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6" name="Rectangle 10">
            <a:extLst>
              <a:ext uri="{FF2B5EF4-FFF2-40B4-BE49-F238E27FC236}">
                <a16:creationId xmlns:a16="http://schemas.microsoft.com/office/drawing/2014/main" id="{F8835B52-4736-4860-9430-0A8FAC0CC82C}"/>
              </a:ext>
            </a:extLst>
          </p:cNvPr>
          <p:cNvSpPr/>
          <p:nvPr/>
        </p:nvSpPr>
        <p:spPr>
          <a:xfrm>
            <a:off x="-148025" y="1282"/>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6" name="TextBox 5">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7" name="Rectangle 6">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latin typeface="Calibri" panose="020F0502020204030204" pitchFamily="34" charset="0"/>
                <a:cs typeface="Calibri" panose="020F0502020204030204" pitchFamily="34" charset="0"/>
              </a:rPr>
              <a:t>3</a:t>
            </a:r>
            <a:r>
              <a:rPr lang="en-US" b="1">
                <a:solidFill>
                  <a:schemeClr val="bg1"/>
                </a:solidFill>
                <a:latin typeface="Calibri" panose="020F0502020204030204" pitchFamily="34" charset="0"/>
                <a:cs typeface="Calibri" panose="020F0502020204030204" pitchFamily="34" charset="0"/>
              </a:rPr>
              <a:t>3</a:t>
            </a:r>
          </a:p>
        </p:txBody>
      </p:sp>
      <p:grpSp>
        <p:nvGrpSpPr>
          <p:cNvPr id="8" name="Group 7">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9" name="Group 8">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5" name="Oval 14">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1" name="Picture 10"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2" name="Picture 11"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7" name="Rectangle 16">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18" name="Rectangle 17"/>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19" name="Rectangle 18"/>
          <p:cNvSpPr/>
          <p:nvPr/>
        </p:nvSpPr>
        <p:spPr>
          <a:xfrm>
            <a:off x="838200" y="1658571"/>
            <a:ext cx="44958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Budget Insolation Input</a:t>
            </a:r>
          </a:p>
        </p:txBody>
      </p:sp>
      <p:grpSp>
        <p:nvGrpSpPr>
          <p:cNvPr id="20" name="Group 19"/>
          <p:cNvGrpSpPr/>
          <p:nvPr/>
        </p:nvGrpSpPr>
        <p:grpSpPr>
          <a:xfrm>
            <a:off x="838200" y="2069068"/>
            <a:ext cx="7772400" cy="4343400"/>
            <a:chOff x="838200" y="2069068"/>
            <a:chExt cx="7772400" cy="4343400"/>
          </a:xfrm>
        </p:grpSpPr>
        <p:sp>
          <p:nvSpPr>
            <p:cNvPr id="21" name="TextBox 20"/>
            <p:cNvSpPr txBox="1"/>
            <p:nvPr/>
          </p:nvSpPr>
          <p:spPr>
            <a:xfrm>
              <a:off x="838200" y="2069068"/>
              <a:ext cx="4800600" cy="369332"/>
            </a:xfrm>
            <a:prstGeom prst="rect">
              <a:avLst/>
            </a:prstGeom>
            <a:noFill/>
          </p:spPr>
          <p:txBody>
            <a:bodyPr wrap="square" rtlCol="0">
              <a:spAutoFit/>
            </a:bodyPr>
            <a:lstStyle/>
            <a:p>
              <a:r>
                <a:rPr lang="en-US"/>
                <a:t>Giao diện chính trang Budget Insolation Input</a:t>
              </a: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838200" y="2438400"/>
              <a:ext cx="7772400" cy="3974068"/>
            </a:xfrm>
            <a:prstGeom prst="rect">
              <a:avLst/>
            </a:prstGeom>
          </p:spPr>
        </p:pic>
      </p:grpSp>
      <p:grpSp>
        <p:nvGrpSpPr>
          <p:cNvPr id="23" name="Group 22"/>
          <p:cNvGrpSpPr/>
          <p:nvPr/>
        </p:nvGrpSpPr>
        <p:grpSpPr>
          <a:xfrm>
            <a:off x="838200" y="2069068"/>
            <a:ext cx="6553200" cy="4376057"/>
            <a:chOff x="838200" y="2069068"/>
            <a:chExt cx="6553200" cy="4376057"/>
          </a:xfrm>
        </p:grpSpPr>
        <p:sp>
          <p:nvSpPr>
            <p:cNvPr id="24" name="TextBox 23"/>
            <p:cNvSpPr txBox="1"/>
            <p:nvPr/>
          </p:nvSpPr>
          <p:spPr>
            <a:xfrm>
              <a:off x="838200" y="2069068"/>
              <a:ext cx="6553200" cy="369332"/>
            </a:xfrm>
            <a:prstGeom prst="rect">
              <a:avLst/>
            </a:prstGeom>
            <a:noFill/>
          </p:spPr>
          <p:txBody>
            <a:bodyPr wrap="square" rtlCol="0">
              <a:spAutoFit/>
            </a:bodyPr>
            <a:lstStyle/>
            <a:p>
              <a:r>
                <a:rPr lang="en-US"/>
                <a:t>Giao diện nhập các giá trị năng lượng bức xạ mặt trời lý thuyết</a:t>
              </a:r>
            </a:p>
          </p:txBody>
        </p:sp>
        <p:pic>
          <p:nvPicPr>
            <p:cNvPr id="25" name="Picture 24"/>
            <p:cNvPicPr/>
            <p:nvPr/>
          </p:nvPicPr>
          <p:blipFill>
            <a:blip r:embed="rId5">
              <a:extLst>
                <a:ext uri="{28A0092B-C50C-407E-A947-70E740481C1C}">
                  <a14:useLocalDpi xmlns:a14="http://schemas.microsoft.com/office/drawing/2010/main" val="0"/>
                </a:ext>
              </a:extLst>
            </a:blip>
            <a:stretch>
              <a:fillRect/>
            </a:stretch>
          </p:blipFill>
          <p:spPr>
            <a:xfrm>
              <a:off x="2286000" y="2471057"/>
              <a:ext cx="4419600" cy="3974068"/>
            </a:xfrm>
            <a:prstGeom prst="rect">
              <a:avLst/>
            </a:prstGeom>
          </p:spPr>
        </p:pic>
      </p:grpSp>
    </p:spTree>
    <p:extLst>
      <p:ext uri="{BB962C8B-B14F-4D97-AF65-F5344CB8AC3E}">
        <p14:creationId xmlns:p14="http://schemas.microsoft.com/office/powerpoint/2010/main" val="21210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337525-E8CA-45F7-BF76-A535DD587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CD2E20F4-7799-4C6E-A9F1-60BEB6D63E1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6" name="Rectangle 10">
            <a:extLst>
              <a:ext uri="{FF2B5EF4-FFF2-40B4-BE49-F238E27FC236}">
                <a16:creationId xmlns:a16="http://schemas.microsoft.com/office/drawing/2014/main" id="{F31DE714-C96C-471F-A842-5D8560743D9F}"/>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4B01BB-3E78-4214-945D-DF4B66D46890}"/>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5" name="Rectangle 24">
            <a:extLst>
              <a:ext uri="{FF2B5EF4-FFF2-40B4-BE49-F238E27FC236}">
                <a16:creationId xmlns:a16="http://schemas.microsoft.com/office/drawing/2014/main" id="{68D0EC16-8238-4FFF-A834-C1C9962E7D99}"/>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02</a:t>
            </a:r>
          </a:p>
        </p:txBody>
      </p:sp>
      <p:sp>
        <p:nvSpPr>
          <p:cNvPr id="26" name="Rectangle 25">
            <a:extLst>
              <a:ext uri="{FF2B5EF4-FFF2-40B4-BE49-F238E27FC236}">
                <a16:creationId xmlns:a16="http://schemas.microsoft.com/office/drawing/2014/main" id="{025C7F8F-153B-4EFB-AD82-21A535B1EF29}"/>
              </a:ext>
            </a:extLst>
          </p:cNvPr>
          <p:cNvSpPr/>
          <p:nvPr/>
        </p:nvSpPr>
        <p:spPr>
          <a:xfrm>
            <a:off x="6522529" y="257280"/>
            <a:ext cx="1936187" cy="535257"/>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6600"/>
                </a:solidFill>
              </a:rPr>
              <a:t>MỤC TIÊU</a:t>
            </a:r>
            <a:endParaRPr lang="en-US" sz="2400" b="1">
              <a:solidFill>
                <a:srgbClr val="FF6600"/>
              </a:solidFill>
            </a:endParaRPr>
          </a:p>
        </p:txBody>
      </p:sp>
      <p:sp>
        <p:nvSpPr>
          <p:cNvPr id="27" name="TextBox 26">
            <a:extLst>
              <a:ext uri="{FF2B5EF4-FFF2-40B4-BE49-F238E27FC236}">
                <a16:creationId xmlns:a16="http://schemas.microsoft.com/office/drawing/2014/main" id="{08273964-5091-4215-94C3-FCDB04AD0AA9}"/>
              </a:ext>
            </a:extLst>
          </p:cNvPr>
          <p:cNvSpPr txBox="1"/>
          <p:nvPr/>
        </p:nvSpPr>
        <p:spPr>
          <a:xfrm>
            <a:off x="1635840" y="1706966"/>
            <a:ext cx="4276858" cy="954107"/>
          </a:xfrm>
          <a:prstGeom prst="rect">
            <a:avLst/>
          </a:prstGeom>
          <a:noFill/>
        </p:spPr>
        <p:txBody>
          <a:bodyPr wrap="square">
            <a:spAutoFit/>
          </a:bodyPr>
          <a:lstStyle/>
          <a:p>
            <a:r>
              <a:rPr lang="en-US" sz="2800" dirty="0"/>
              <a:t>Tìm </a:t>
            </a:r>
            <a:r>
              <a:rPr lang="en-US" sz="2800" dirty="0" err="1"/>
              <a:t>hiểu</a:t>
            </a:r>
            <a:r>
              <a:rPr lang="en-US" sz="2800" dirty="0"/>
              <a:t> </a:t>
            </a:r>
            <a:r>
              <a:rPr lang="en-US" sz="2800" b="1" dirty="0" err="1">
                <a:solidFill>
                  <a:srgbClr val="4472C4"/>
                </a:solidFill>
              </a:rPr>
              <a:t>nền</a:t>
            </a:r>
            <a:r>
              <a:rPr lang="en-US" sz="2800" b="1" dirty="0">
                <a:solidFill>
                  <a:srgbClr val="4472C4"/>
                </a:solidFill>
              </a:rPr>
              <a:t> </a:t>
            </a:r>
            <a:r>
              <a:rPr lang="en-US" sz="2800" b="1" dirty="0" err="1">
                <a:solidFill>
                  <a:srgbClr val="4472C4"/>
                </a:solidFill>
              </a:rPr>
              <a:t>tảng</a:t>
            </a:r>
            <a:r>
              <a:rPr lang="en-US" sz="2800" b="1" dirty="0">
                <a:solidFill>
                  <a:srgbClr val="4472C4"/>
                </a:solidFill>
              </a:rPr>
              <a:t> </a:t>
            </a:r>
            <a:r>
              <a:rPr lang="en-US" sz="2800" b="1" dirty="0" err="1">
                <a:solidFill>
                  <a:srgbClr val="4472C4"/>
                </a:solidFill>
              </a:rPr>
              <a:t>giám</a:t>
            </a:r>
            <a:r>
              <a:rPr lang="en-US" sz="2800" b="1" dirty="0">
                <a:solidFill>
                  <a:srgbClr val="4472C4"/>
                </a:solidFill>
              </a:rPr>
              <a:t> sát </a:t>
            </a:r>
            <a:r>
              <a:rPr lang="en-US" sz="2800" b="1" dirty="0" err="1">
                <a:solidFill>
                  <a:srgbClr val="4472C4"/>
                </a:solidFill>
              </a:rPr>
              <a:t>hệ</a:t>
            </a:r>
            <a:r>
              <a:rPr lang="en-US" sz="2800" b="1" dirty="0">
                <a:solidFill>
                  <a:srgbClr val="4472C4"/>
                </a:solidFill>
              </a:rPr>
              <a:t> </a:t>
            </a:r>
            <a:r>
              <a:rPr lang="en-US" sz="2800" b="1" dirty="0" err="1">
                <a:solidFill>
                  <a:srgbClr val="4472C4"/>
                </a:solidFill>
              </a:rPr>
              <a:t>thống</a:t>
            </a:r>
            <a:r>
              <a:rPr lang="en-US" sz="2800" b="1" dirty="0">
                <a:solidFill>
                  <a:srgbClr val="4472C4"/>
                </a:solidFill>
              </a:rPr>
              <a:t> </a:t>
            </a:r>
            <a:r>
              <a:rPr lang="en-US" sz="2800" b="1" dirty="0" err="1">
                <a:solidFill>
                  <a:srgbClr val="4472C4"/>
                </a:solidFill>
              </a:rPr>
              <a:t>điện</a:t>
            </a:r>
            <a:r>
              <a:rPr lang="en-US" sz="2800" b="1" dirty="0">
                <a:solidFill>
                  <a:srgbClr val="4472C4"/>
                </a:solidFill>
              </a:rPr>
              <a:t> </a:t>
            </a:r>
            <a:r>
              <a:rPr lang="en-US" sz="2800" b="1" dirty="0" err="1">
                <a:solidFill>
                  <a:srgbClr val="4472C4"/>
                </a:solidFill>
              </a:rPr>
              <a:t>mặt</a:t>
            </a:r>
            <a:r>
              <a:rPr lang="en-US" sz="2800" b="1" dirty="0">
                <a:solidFill>
                  <a:srgbClr val="4472C4"/>
                </a:solidFill>
              </a:rPr>
              <a:t> </a:t>
            </a:r>
            <a:r>
              <a:rPr lang="en-US" sz="2800" b="1" dirty="0" err="1">
                <a:solidFill>
                  <a:srgbClr val="4472C4"/>
                </a:solidFill>
              </a:rPr>
              <a:t>trời</a:t>
            </a:r>
            <a:endParaRPr lang="en-US" sz="2800" dirty="0"/>
          </a:p>
        </p:txBody>
      </p:sp>
      <p:sp>
        <p:nvSpPr>
          <p:cNvPr id="28" name="TextBox 27">
            <a:extLst>
              <a:ext uri="{FF2B5EF4-FFF2-40B4-BE49-F238E27FC236}">
                <a16:creationId xmlns:a16="http://schemas.microsoft.com/office/drawing/2014/main" id="{A0AC3E5D-7A6D-42C3-9EB7-38577E94003A}"/>
              </a:ext>
            </a:extLst>
          </p:cNvPr>
          <p:cNvSpPr txBox="1"/>
          <p:nvPr/>
        </p:nvSpPr>
        <p:spPr>
          <a:xfrm>
            <a:off x="1635839" y="3159344"/>
            <a:ext cx="3153934" cy="954107"/>
          </a:xfrm>
          <a:prstGeom prst="rect">
            <a:avLst/>
          </a:prstGeom>
          <a:noFill/>
        </p:spPr>
        <p:txBody>
          <a:bodyPr wrap="square">
            <a:spAutoFit/>
          </a:bodyPr>
          <a:lstStyle/>
          <a:p>
            <a:r>
              <a:rPr lang="en-US" sz="2800" err="1"/>
              <a:t>Xây</a:t>
            </a:r>
            <a:r>
              <a:rPr lang="en-US" sz="2800"/>
              <a:t> </a:t>
            </a:r>
            <a:r>
              <a:rPr lang="en-US" sz="2800" err="1"/>
              <a:t>dựng</a:t>
            </a:r>
            <a:r>
              <a:rPr lang="en-US" sz="2800"/>
              <a:t> </a:t>
            </a:r>
            <a:r>
              <a:rPr lang="en-US" sz="2800" err="1"/>
              <a:t>và</a:t>
            </a:r>
            <a:r>
              <a:rPr lang="en-US" sz="2800"/>
              <a:t> </a:t>
            </a:r>
            <a:r>
              <a:rPr lang="en-US" sz="2800" err="1"/>
              <a:t>thực</a:t>
            </a:r>
            <a:r>
              <a:rPr lang="en-US" sz="2800"/>
              <a:t> hiện </a:t>
            </a:r>
            <a:r>
              <a:rPr lang="en-US" sz="2800" b="1">
                <a:solidFill>
                  <a:schemeClr val="accent6"/>
                </a:solidFill>
              </a:rPr>
              <a:t>gateway</a:t>
            </a:r>
          </a:p>
        </p:txBody>
      </p:sp>
      <p:sp>
        <p:nvSpPr>
          <p:cNvPr id="29" name="TextBox 28">
            <a:extLst>
              <a:ext uri="{FF2B5EF4-FFF2-40B4-BE49-F238E27FC236}">
                <a16:creationId xmlns:a16="http://schemas.microsoft.com/office/drawing/2014/main" id="{05A987A5-0610-4A31-A0C8-48FB2EF85BFA}"/>
              </a:ext>
            </a:extLst>
          </p:cNvPr>
          <p:cNvSpPr txBox="1"/>
          <p:nvPr/>
        </p:nvSpPr>
        <p:spPr>
          <a:xfrm>
            <a:off x="1635837" y="4611722"/>
            <a:ext cx="3475896" cy="954107"/>
          </a:xfrm>
          <a:prstGeom prst="rect">
            <a:avLst/>
          </a:prstGeom>
          <a:noFill/>
        </p:spPr>
        <p:txBody>
          <a:bodyPr wrap="square">
            <a:spAutoFit/>
          </a:bodyPr>
          <a:lstStyle/>
          <a:p>
            <a:r>
              <a:rPr lang="en-US" sz="2800" err="1"/>
              <a:t>Xây</a:t>
            </a:r>
            <a:r>
              <a:rPr lang="en-US" sz="2800"/>
              <a:t> </a:t>
            </a:r>
            <a:r>
              <a:rPr lang="en-US" sz="2800" err="1"/>
              <a:t>dựng</a:t>
            </a:r>
            <a:r>
              <a:rPr lang="en-US" sz="2800"/>
              <a:t> </a:t>
            </a:r>
            <a:r>
              <a:rPr lang="en-US" sz="2800" err="1"/>
              <a:t>và</a:t>
            </a:r>
            <a:r>
              <a:rPr lang="en-US" sz="2800"/>
              <a:t> </a:t>
            </a:r>
            <a:r>
              <a:rPr lang="en-US" sz="2800" err="1"/>
              <a:t>thực</a:t>
            </a:r>
            <a:r>
              <a:rPr lang="en-US" sz="2800"/>
              <a:t> hiện </a:t>
            </a:r>
            <a:r>
              <a:rPr lang="en-US" sz="2800" b="1" err="1">
                <a:solidFill>
                  <a:srgbClr val="FD2F2F"/>
                </a:solidFill>
              </a:rPr>
              <a:t>ứng</a:t>
            </a:r>
            <a:r>
              <a:rPr lang="en-US" sz="2800" b="1">
                <a:solidFill>
                  <a:srgbClr val="FD2F2F"/>
                </a:solidFill>
              </a:rPr>
              <a:t> </a:t>
            </a:r>
            <a:r>
              <a:rPr lang="en-US" sz="2800" b="1" err="1">
                <a:solidFill>
                  <a:srgbClr val="FD2F2F"/>
                </a:solidFill>
              </a:rPr>
              <a:t>dụng</a:t>
            </a:r>
            <a:r>
              <a:rPr lang="en-US" sz="2800" b="1">
                <a:solidFill>
                  <a:srgbClr val="FD2F2F"/>
                </a:solidFill>
              </a:rPr>
              <a:t> web</a:t>
            </a:r>
          </a:p>
        </p:txBody>
      </p:sp>
      <p:pic>
        <p:nvPicPr>
          <p:cNvPr id="30" name="Graphic 29">
            <a:extLst>
              <a:ext uri="{FF2B5EF4-FFF2-40B4-BE49-F238E27FC236}">
                <a16:creationId xmlns:a16="http://schemas.microsoft.com/office/drawing/2014/main" id="{CCC5E009-2018-487F-AD17-B6843610549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652" y="1789167"/>
            <a:ext cx="753159" cy="753159"/>
          </a:xfrm>
          <a:prstGeom prst="rect">
            <a:avLst/>
          </a:prstGeom>
        </p:spPr>
      </p:pic>
      <p:pic>
        <p:nvPicPr>
          <p:cNvPr id="31" name="Graphic 30">
            <a:extLst>
              <a:ext uri="{FF2B5EF4-FFF2-40B4-BE49-F238E27FC236}">
                <a16:creationId xmlns:a16="http://schemas.microsoft.com/office/drawing/2014/main" id="{E0760C1A-D6D3-4A08-A9FB-E97C44A9744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75706" y="4660107"/>
            <a:ext cx="753159" cy="753159"/>
          </a:xfrm>
          <a:prstGeom prst="rect">
            <a:avLst/>
          </a:prstGeom>
        </p:spPr>
      </p:pic>
      <p:pic>
        <p:nvPicPr>
          <p:cNvPr id="32" name="Graphic 31">
            <a:extLst>
              <a:ext uri="{FF2B5EF4-FFF2-40B4-BE49-F238E27FC236}">
                <a16:creationId xmlns:a16="http://schemas.microsoft.com/office/drawing/2014/main" id="{75F03D34-EF51-4EE5-9A24-38004FDBF84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75706" y="3259817"/>
            <a:ext cx="753159" cy="753159"/>
          </a:xfrm>
          <a:prstGeom prst="rect">
            <a:avLst/>
          </a:prstGeom>
        </p:spPr>
      </p:pic>
      <p:grpSp>
        <p:nvGrpSpPr>
          <p:cNvPr id="33" name="Group 32">
            <a:extLst>
              <a:ext uri="{FF2B5EF4-FFF2-40B4-BE49-F238E27FC236}">
                <a16:creationId xmlns:a16="http://schemas.microsoft.com/office/drawing/2014/main" id="{0A9D6B99-EDC3-468D-B278-BB9DBE763CC3}"/>
              </a:ext>
            </a:extLst>
          </p:cNvPr>
          <p:cNvGrpSpPr/>
          <p:nvPr/>
        </p:nvGrpSpPr>
        <p:grpSpPr>
          <a:xfrm>
            <a:off x="212374" y="126373"/>
            <a:ext cx="4827978" cy="997858"/>
            <a:chOff x="212374" y="126373"/>
            <a:chExt cx="4827978" cy="997858"/>
          </a:xfrm>
        </p:grpSpPr>
        <p:grpSp>
          <p:nvGrpSpPr>
            <p:cNvPr id="34" name="Group 33">
              <a:extLst>
                <a:ext uri="{FF2B5EF4-FFF2-40B4-BE49-F238E27FC236}">
                  <a16:creationId xmlns:a16="http://schemas.microsoft.com/office/drawing/2014/main" id="{325D3E08-554A-4949-B43E-8F8518CCF281}"/>
                </a:ext>
              </a:extLst>
            </p:cNvPr>
            <p:cNvGrpSpPr/>
            <p:nvPr/>
          </p:nvGrpSpPr>
          <p:grpSpPr>
            <a:xfrm>
              <a:off x="212374" y="126373"/>
              <a:ext cx="4827978" cy="997858"/>
              <a:chOff x="212374" y="126373"/>
              <a:chExt cx="4827978" cy="997858"/>
            </a:xfrm>
          </p:grpSpPr>
          <p:sp>
            <p:nvSpPr>
              <p:cNvPr id="40" name="Oval 39">
                <a:extLst>
                  <a:ext uri="{FF2B5EF4-FFF2-40B4-BE49-F238E27FC236}">
                    <a16:creationId xmlns:a16="http://schemas.microsoft.com/office/drawing/2014/main" id="{85549880-BA01-44AF-B2A9-67CD4B0590FD}"/>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A9D397-0424-4F4C-898F-6B678532A1E3}"/>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B28E629-72CD-4810-B2A7-6EAF4A74EB96}"/>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36" name="Picture 35" descr="Không có mô tả ảnh.">
                <a:extLst>
                  <a:ext uri="{FF2B5EF4-FFF2-40B4-BE49-F238E27FC236}">
                    <a16:creationId xmlns:a16="http://schemas.microsoft.com/office/drawing/2014/main" id="{15FD3162-C03C-4ADE-9BF2-64BAD8B49A64}"/>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F5B1D15A-72CA-48EC-8218-43E94576E2D8}"/>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E53EBD9F-21CB-4BFA-9F33-E3182E24F39D}"/>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9" name="Picture 38" descr="Không có mô tả ảnh.">
                <a:extLst>
                  <a:ext uri="{FF2B5EF4-FFF2-40B4-BE49-F238E27FC236}">
                    <a16:creationId xmlns:a16="http://schemas.microsoft.com/office/drawing/2014/main" id="{6C1E6845-3110-4895-A395-E9F5FC0D8596}"/>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grpSp>
        <p:nvGrpSpPr>
          <p:cNvPr id="42" name="Group 41">
            <a:extLst>
              <a:ext uri="{FF2B5EF4-FFF2-40B4-BE49-F238E27FC236}">
                <a16:creationId xmlns:a16="http://schemas.microsoft.com/office/drawing/2014/main" id="{CB35499F-31C8-48B2-9D03-673865EDEDAD}"/>
              </a:ext>
            </a:extLst>
          </p:cNvPr>
          <p:cNvGrpSpPr/>
          <p:nvPr/>
        </p:nvGrpSpPr>
        <p:grpSpPr>
          <a:xfrm>
            <a:off x="6283264" y="1606201"/>
            <a:ext cx="2336953" cy="4182040"/>
            <a:chOff x="6270695" y="1395283"/>
            <a:chExt cx="2356613" cy="4034800"/>
          </a:xfrm>
        </p:grpSpPr>
        <p:sp>
          <p:nvSpPr>
            <p:cNvPr id="43" name="Rectangle: Rounded Corners 42">
              <a:extLst>
                <a:ext uri="{FF2B5EF4-FFF2-40B4-BE49-F238E27FC236}">
                  <a16:creationId xmlns:a16="http://schemas.microsoft.com/office/drawing/2014/main" id="{D1A1B7F0-7510-4DEA-B616-F8C8B4224BBC}"/>
                </a:ext>
              </a:extLst>
            </p:cNvPr>
            <p:cNvSpPr/>
            <p:nvPr/>
          </p:nvSpPr>
          <p:spPr>
            <a:xfrm>
              <a:off x="6309110" y="1395283"/>
              <a:ext cx="2318198" cy="706816"/>
            </a:xfrm>
            <a:prstGeom prst="roundRect">
              <a:avLst/>
            </a:prstGeom>
            <a:noFill/>
            <a:ln w="3175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548235"/>
                  </a:solidFill>
                </a:rPr>
                <a:t>WEB APPLICATION</a:t>
              </a:r>
            </a:p>
          </p:txBody>
        </p:sp>
        <p:sp>
          <p:nvSpPr>
            <p:cNvPr id="44" name="Rectangle: Rounded Corners 43">
              <a:extLst>
                <a:ext uri="{FF2B5EF4-FFF2-40B4-BE49-F238E27FC236}">
                  <a16:creationId xmlns:a16="http://schemas.microsoft.com/office/drawing/2014/main" id="{23ADC514-5B0D-4638-92A3-56965828B858}"/>
                </a:ext>
              </a:extLst>
            </p:cNvPr>
            <p:cNvSpPr/>
            <p:nvPr/>
          </p:nvSpPr>
          <p:spPr>
            <a:xfrm>
              <a:off x="6309110" y="2661073"/>
              <a:ext cx="2318198" cy="83466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472C4"/>
                  </a:solidFill>
                </a:rPr>
                <a:t>GATEWAY</a:t>
              </a:r>
            </a:p>
          </p:txBody>
        </p:sp>
        <p:sp>
          <p:nvSpPr>
            <p:cNvPr id="45" name="Rectangle: Rounded Corners 44">
              <a:extLst>
                <a:ext uri="{FF2B5EF4-FFF2-40B4-BE49-F238E27FC236}">
                  <a16:creationId xmlns:a16="http://schemas.microsoft.com/office/drawing/2014/main" id="{131ABDD2-7735-4351-8E91-C5406ACF785A}"/>
                </a:ext>
              </a:extLst>
            </p:cNvPr>
            <p:cNvSpPr/>
            <p:nvPr/>
          </p:nvSpPr>
          <p:spPr>
            <a:xfrm>
              <a:off x="6270695" y="3939088"/>
              <a:ext cx="1179730" cy="53525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4472C4"/>
                  </a:solidFill>
                </a:rPr>
                <a:t>METER</a:t>
              </a:r>
            </a:p>
          </p:txBody>
        </p:sp>
        <p:sp>
          <p:nvSpPr>
            <p:cNvPr id="46" name="Rectangle: Rounded Corners 45">
              <a:extLst>
                <a:ext uri="{FF2B5EF4-FFF2-40B4-BE49-F238E27FC236}">
                  <a16:creationId xmlns:a16="http://schemas.microsoft.com/office/drawing/2014/main" id="{4E270CD4-8C39-469F-8356-0FC4AE9F8C98}"/>
                </a:ext>
              </a:extLst>
            </p:cNvPr>
            <p:cNvSpPr/>
            <p:nvPr/>
          </p:nvSpPr>
          <p:spPr>
            <a:xfrm>
              <a:off x="6680278" y="4771804"/>
              <a:ext cx="1847847" cy="658279"/>
            </a:xfrm>
            <a:prstGeom prst="roundRect">
              <a:avLst/>
            </a:prstGeom>
            <a:noFill/>
            <a:ln w="31750">
              <a:solidFill>
                <a:srgbClr val="FD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b="1" dirty="0">
                  <a:solidFill>
                    <a:srgbClr val="FF0000"/>
                  </a:solidFill>
                </a:rPr>
                <a:t>INVERTER</a:t>
              </a:r>
            </a:p>
            <a:p>
              <a:pPr algn="ctr"/>
              <a:r>
                <a:rPr lang="en-US" dirty="0"/>
                <a:t>	</a:t>
              </a:r>
              <a:endParaRPr lang="en-US" b="1" dirty="0">
                <a:solidFill>
                  <a:srgbClr val="FD2F2F"/>
                </a:solidFill>
              </a:endParaRPr>
            </a:p>
          </p:txBody>
        </p:sp>
        <p:cxnSp>
          <p:nvCxnSpPr>
            <p:cNvPr id="48" name="Straight Arrow Connector 47">
              <a:extLst>
                <a:ext uri="{FF2B5EF4-FFF2-40B4-BE49-F238E27FC236}">
                  <a16:creationId xmlns:a16="http://schemas.microsoft.com/office/drawing/2014/main" id="{E521753C-4270-45B2-A40F-0E02FDF11BB5}"/>
                </a:ext>
              </a:extLst>
            </p:cNvPr>
            <p:cNvCxnSpPr>
              <a:cxnSpLocks/>
              <a:endCxn id="44" idx="0"/>
            </p:cNvCxnSpPr>
            <p:nvPr/>
          </p:nvCxnSpPr>
          <p:spPr>
            <a:xfrm>
              <a:off x="7468209" y="2102099"/>
              <a:ext cx="0" cy="558974"/>
            </a:xfrm>
            <a:prstGeom prst="straightConnector1">
              <a:avLst/>
            </a:prstGeom>
            <a:ln w="31750">
              <a:solidFill>
                <a:srgbClr val="5482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F3FE48-A93B-42B8-981E-687D6FBB87A9}"/>
                </a:ext>
              </a:extLst>
            </p:cNvPr>
            <p:cNvCxnSpPr>
              <a:cxnSpLocks/>
              <a:stCxn id="45" idx="0"/>
            </p:cNvCxnSpPr>
            <p:nvPr/>
          </p:nvCxnSpPr>
          <p:spPr>
            <a:xfrm flipV="1">
              <a:off x="6860561" y="3493792"/>
              <a:ext cx="8892" cy="445296"/>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F2867F-4149-42F6-A87C-B312AA9C5F88}"/>
                </a:ext>
              </a:extLst>
            </p:cNvPr>
            <p:cNvCxnSpPr>
              <a:cxnSpLocks/>
            </p:cNvCxnSpPr>
            <p:nvPr/>
          </p:nvCxnSpPr>
          <p:spPr>
            <a:xfrm flipV="1">
              <a:off x="7604202" y="3493790"/>
              <a:ext cx="0" cy="1282396"/>
            </a:xfrm>
            <a:prstGeom prst="straightConnector1">
              <a:avLst/>
            </a:prstGeom>
            <a:ln w="31750">
              <a:solidFill>
                <a:srgbClr val="FD2F2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AD498D54-56C9-4AEB-AAC3-8F1368DA9B0B}"/>
              </a:ext>
            </a:extLst>
          </p:cNvPr>
          <p:cNvSpPr txBox="1"/>
          <p:nvPr/>
        </p:nvSpPr>
        <p:spPr>
          <a:xfrm>
            <a:off x="1363806" y="126373"/>
            <a:ext cx="2177199" cy="1015663"/>
          </a:xfrm>
          <a:prstGeom prst="rect">
            <a:avLst/>
          </a:prstGeom>
          <a:noFill/>
        </p:spPr>
        <p:txBody>
          <a:bodyPr wrap="none" rtlCol="0">
            <a:spAutoFit/>
          </a:bodyPr>
          <a:lstStyle/>
          <a:p>
            <a:r>
              <a:rPr lang="en-US" sz="3200" b="1">
                <a:solidFill>
                  <a:srgbClr val="4472C4"/>
                </a:solidFill>
              </a:rPr>
              <a:t>GIỚI THIỆU </a:t>
            </a:r>
          </a:p>
          <a:p>
            <a:r>
              <a:rPr lang="en-US" sz="2800" b="1">
                <a:solidFill>
                  <a:srgbClr val="4472C4"/>
                </a:solidFill>
              </a:rPr>
              <a:t>ĐỀ TÀI</a:t>
            </a:r>
          </a:p>
        </p:txBody>
      </p:sp>
      <p:sp>
        <p:nvSpPr>
          <p:cNvPr id="52" name="Rectangle: Rounded Corners 51">
            <a:extLst>
              <a:ext uri="{FF2B5EF4-FFF2-40B4-BE49-F238E27FC236}">
                <a16:creationId xmlns:a16="http://schemas.microsoft.com/office/drawing/2014/main" id="{690E568F-E6FC-4DDF-8895-8279E5742268}"/>
              </a:ext>
            </a:extLst>
          </p:cNvPr>
          <p:cNvSpPr/>
          <p:nvPr/>
        </p:nvSpPr>
        <p:spPr>
          <a:xfrm>
            <a:off x="7707376" y="4242836"/>
            <a:ext cx="1149029" cy="53525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rPr>
              <a:t>WEATHER STATION</a:t>
            </a:r>
          </a:p>
        </p:txBody>
      </p:sp>
      <p:cxnSp>
        <p:nvCxnSpPr>
          <p:cNvPr id="53" name="Straight Arrow Connector 52">
            <a:extLst>
              <a:ext uri="{FF2B5EF4-FFF2-40B4-BE49-F238E27FC236}">
                <a16:creationId xmlns:a16="http://schemas.microsoft.com/office/drawing/2014/main" id="{DF065D0C-D0DD-4CC7-AAC7-E14B5187E021}"/>
              </a:ext>
            </a:extLst>
          </p:cNvPr>
          <p:cNvCxnSpPr>
            <a:cxnSpLocks/>
          </p:cNvCxnSpPr>
          <p:nvPr/>
        </p:nvCxnSpPr>
        <p:spPr>
          <a:xfrm flipV="1">
            <a:off x="8231483" y="3781288"/>
            <a:ext cx="0" cy="445299"/>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5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6" presetClass="entr" presetSubtype="2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arn(inVertical)">
                                      <p:cBhvr>
                                        <p:cTn id="16" dur="500"/>
                                        <p:tgtEl>
                                          <p:spTgt spid="28"/>
                                        </p:tgtEl>
                                      </p:cBhvr>
                                    </p:animEffect>
                                  </p:childTnLst>
                                </p:cTn>
                              </p:par>
                              <p:par>
                                <p:cTn id="17" presetID="16" presetClass="entr" presetSubtype="21"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148025" y="1282"/>
            <a:ext cx="9143980" cy="6856718"/>
          </a:xfrm>
          <a:prstGeom prst="rect">
            <a:avLst/>
          </a:prstGeom>
        </p:spPr>
      </p:pic>
      <p:sp>
        <p:nvSpPr>
          <p:cNvPr id="26" name="Rectangle 10">
            <a:extLst>
              <a:ext uri="{FF2B5EF4-FFF2-40B4-BE49-F238E27FC236}">
                <a16:creationId xmlns:a16="http://schemas.microsoft.com/office/drawing/2014/main" id="{F8835B52-4736-4860-9430-0A8FAC0CC82C}"/>
              </a:ext>
            </a:extLst>
          </p:cNvPr>
          <p:cNvSpPr/>
          <p:nvPr/>
        </p:nvSpPr>
        <p:spPr>
          <a:xfrm>
            <a:off x="-148025" y="0"/>
            <a:ext cx="10573555" cy="700576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EAF16F-8EB4-40FA-AE8D-BDE6757D5C45}"/>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DADD0B8E-5A4D-4A00-A016-93C63EDAA45F}"/>
              </a:ext>
            </a:extLst>
          </p:cNvPr>
          <p:cNvSpPr txBox="1"/>
          <p:nvPr/>
        </p:nvSpPr>
        <p:spPr>
          <a:xfrm>
            <a:off x="1363806" y="126373"/>
            <a:ext cx="2193229" cy="1015663"/>
          </a:xfrm>
          <a:prstGeom prst="rect">
            <a:avLst/>
          </a:prstGeom>
          <a:noFill/>
        </p:spPr>
        <p:txBody>
          <a:bodyPr wrap="none" rtlCol="0">
            <a:spAutoFit/>
          </a:bodyPr>
          <a:lstStyle/>
          <a:p>
            <a:r>
              <a:rPr lang="en-US" sz="2800" b="1">
                <a:solidFill>
                  <a:srgbClr val="4472C4"/>
                </a:solidFill>
              </a:rPr>
              <a:t>THIẾT KẾ</a:t>
            </a:r>
          </a:p>
          <a:p>
            <a:r>
              <a:rPr lang="en-US" sz="3200" b="1">
                <a:solidFill>
                  <a:srgbClr val="4472C4"/>
                </a:solidFill>
              </a:rPr>
              <a:t>PHẦN MỀM</a:t>
            </a:r>
            <a:endParaRPr lang="en-US" sz="2800" b="1">
              <a:solidFill>
                <a:srgbClr val="4472C4"/>
              </a:solidFill>
            </a:endParaRPr>
          </a:p>
        </p:txBody>
      </p:sp>
      <p:sp>
        <p:nvSpPr>
          <p:cNvPr id="9" name="Rectangle 8">
            <a:extLst>
              <a:ext uri="{FF2B5EF4-FFF2-40B4-BE49-F238E27FC236}">
                <a16:creationId xmlns:a16="http://schemas.microsoft.com/office/drawing/2014/main" id="{472432B3-C6FD-4644-A198-B04B6F6D06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latin typeface="Calibri" panose="020F0502020204030204" pitchFamily="34" charset="0"/>
                <a:cs typeface="Calibri" panose="020F0502020204030204" pitchFamily="34" charset="0"/>
              </a:rPr>
              <a:t>3</a:t>
            </a:r>
            <a:r>
              <a:rPr lang="en-US" b="1">
                <a:solidFill>
                  <a:schemeClr val="bg1"/>
                </a:solidFill>
                <a:latin typeface="Calibri" panose="020F0502020204030204" pitchFamily="34" charset="0"/>
                <a:cs typeface="Calibri" panose="020F0502020204030204" pitchFamily="34" charset="0"/>
              </a:rPr>
              <a:t>4</a:t>
            </a:r>
          </a:p>
        </p:txBody>
      </p:sp>
      <p:grpSp>
        <p:nvGrpSpPr>
          <p:cNvPr id="10" name="Group 9">
            <a:extLst>
              <a:ext uri="{FF2B5EF4-FFF2-40B4-BE49-F238E27FC236}">
                <a16:creationId xmlns:a16="http://schemas.microsoft.com/office/drawing/2014/main" id="{B687C370-F8CF-4C8D-9241-2FD474E30982}"/>
              </a:ext>
            </a:extLst>
          </p:cNvPr>
          <p:cNvGrpSpPr/>
          <p:nvPr/>
        </p:nvGrpSpPr>
        <p:grpSpPr>
          <a:xfrm>
            <a:off x="212374" y="126373"/>
            <a:ext cx="4827978" cy="997858"/>
            <a:chOff x="212374" y="126373"/>
            <a:chExt cx="4827978" cy="997858"/>
          </a:xfrm>
        </p:grpSpPr>
        <p:grpSp>
          <p:nvGrpSpPr>
            <p:cNvPr id="11" name="Group 10">
              <a:extLst>
                <a:ext uri="{FF2B5EF4-FFF2-40B4-BE49-F238E27FC236}">
                  <a16:creationId xmlns:a16="http://schemas.microsoft.com/office/drawing/2014/main" id="{3EBFA29F-07B0-4BB0-83FB-ABB921B64263}"/>
                </a:ext>
              </a:extLst>
            </p:cNvPr>
            <p:cNvGrpSpPr/>
            <p:nvPr/>
          </p:nvGrpSpPr>
          <p:grpSpPr>
            <a:xfrm>
              <a:off x="212374" y="126373"/>
              <a:ext cx="4827978" cy="997858"/>
              <a:chOff x="212374" y="126373"/>
              <a:chExt cx="4827978" cy="997858"/>
            </a:xfrm>
          </p:grpSpPr>
          <p:sp>
            <p:nvSpPr>
              <p:cNvPr id="17" name="Oval 16">
                <a:extLst>
                  <a:ext uri="{FF2B5EF4-FFF2-40B4-BE49-F238E27FC236}">
                    <a16:creationId xmlns:a16="http://schemas.microsoft.com/office/drawing/2014/main" id="{B8B8A4A7-89F1-4629-A632-30D684242B98}"/>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A9218D-EAD0-4F5A-9E45-FDAA1688AC49}"/>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B1273DD-081B-456D-89EE-B3051BE88F64}"/>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3" name="Picture 12" descr="Không có mô tả ảnh.">
                <a:extLst>
                  <a:ext uri="{FF2B5EF4-FFF2-40B4-BE49-F238E27FC236}">
                    <a16:creationId xmlns:a16="http://schemas.microsoft.com/office/drawing/2014/main" id="{5D1729D1-5F6F-43AA-9B9E-B23C3CBEEB8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D9B9CAC-01F6-494C-B96F-0C232CB7B543}"/>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3349759C-1860-4DDF-B4B8-D9D09938785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6" name="Picture 15" descr="Không có mô tả ảnh.">
                <a:extLst>
                  <a:ext uri="{FF2B5EF4-FFF2-40B4-BE49-F238E27FC236}">
                    <a16:creationId xmlns:a16="http://schemas.microsoft.com/office/drawing/2014/main" id="{35A74CCC-06D8-4B22-86F0-CA571C56BAE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9" name="Rectangle 18">
            <a:extLst>
              <a:ext uri="{FF2B5EF4-FFF2-40B4-BE49-F238E27FC236}">
                <a16:creationId xmlns:a16="http://schemas.microsoft.com/office/drawing/2014/main" id="{4844A1F3-0584-4C57-A528-53D5AC13EC46}"/>
              </a:ext>
            </a:extLst>
          </p:cNvPr>
          <p:cNvSpPr/>
          <p:nvPr/>
        </p:nvSpPr>
        <p:spPr>
          <a:xfrm>
            <a:off x="5816953" y="228922"/>
            <a:ext cx="3114673" cy="895309"/>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XÂY DỰNG KHỐI </a:t>
            </a:r>
          </a:p>
          <a:p>
            <a:pPr algn="ctr"/>
            <a:r>
              <a:rPr lang="en-US" sz="2400" b="1">
                <a:solidFill>
                  <a:srgbClr val="FF6600"/>
                </a:solidFill>
              </a:rPr>
              <a:t>WEB APP</a:t>
            </a:r>
          </a:p>
        </p:txBody>
      </p:sp>
      <p:sp>
        <p:nvSpPr>
          <p:cNvPr id="20" name="Rectangle 19"/>
          <p:cNvSpPr/>
          <p:nvPr/>
        </p:nvSpPr>
        <p:spPr>
          <a:xfrm>
            <a:off x="838200" y="1119050"/>
            <a:ext cx="449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Xây dựng giao diện Web App</a:t>
            </a:r>
          </a:p>
        </p:txBody>
      </p:sp>
      <p:sp>
        <p:nvSpPr>
          <p:cNvPr id="21" name="Rectangle 20"/>
          <p:cNvSpPr/>
          <p:nvPr/>
        </p:nvSpPr>
        <p:spPr>
          <a:xfrm>
            <a:off x="838200" y="1658571"/>
            <a:ext cx="44958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Giao diện trang Data Report</a:t>
            </a: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838200" y="2121892"/>
            <a:ext cx="7620000" cy="4126508"/>
          </a:xfrm>
          <a:prstGeom prst="rect">
            <a:avLst/>
          </a:prstGeom>
        </p:spPr>
      </p:pic>
      <p:grpSp>
        <p:nvGrpSpPr>
          <p:cNvPr id="23" name="Group 22"/>
          <p:cNvGrpSpPr/>
          <p:nvPr/>
        </p:nvGrpSpPr>
        <p:grpSpPr>
          <a:xfrm>
            <a:off x="838200" y="2083809"/>
            <a:ext cx="7620000" cy="4223125"/>
            <a:chOff x="838200" y="2083809"/>
            <a:chExt cx="7620000" cy="4223125"/>
          </a:xfrm>
        </p:grpSpPr>
        <p:sp>
          <p:nvSpPr>
            <p:cNvPr id="24" name="TextBox 23"/>
            <p:cNvSpPr txBox="1"/>
            <p:nvPr/>
          </p:nvSpPr>
          <p:spPr>
            <a:xfrm>
              <a:off x="838200" y="2083809"/>
              <a:ext cx="4648200" cy="369332"/>
            </a:xfrm>
            <a:prstGeom prst="rect">
              <a:avLst/>
            </a:prstGeom>
            <a:noFill/>
          </p:spPr>
          <p:txBody>
            <a:bodyPr wrap="square" rtlCol="0">
              <a:spAutoFit/>
            </a:bodyPr>
            <a:lstStyle/>
            <a:p>
              <a:r>
                <a:rPr lang="en-US"/>
                <a:t>Giao diện file report PDF</a:t>
              </a:r>
            </a:p>
          </p:txBody>
        </p:sp>
        <p:pic>
          <p:nvPicPr>
            <p:cNvPr id="25" name="Picture 24"/>
            <p:cNvPicPr/>
            <p:nvPr/>
          </p:nvPicPr>
          <p:blipFill>
            <a:blip r:embed="rId5">
              <a:extLst>
                <a:ext uri="{28A0092B-C50C-407E-A947-70E740481C1C}">
                  <a14:useLocalDpi xmlns:a14="http://schemas.microsoft.com/office/drawing/2010/main" val="0"/>
                </a:ext>
              </a:extLst>
            </a:blip>
            <a:stretch>
              <a:fillRect/>
            </a:stretch>
          </p:blipFill>
          <p:spPr>
            <a:xfrm>
              <a:off x="838200" y="2459672"/>
              <a:ext cx="7620000" cy="3847262"/>
            </a:xfrm>
            <a:prstGeom prst="rect">
              <a:avLst/>
            </a:prstGeom>
          </p:spPr>
        </p:pic>
      </p:grpSp>
    </p:spTree>
    <p:extLst>
      <p:ext uri="{BB962C8B-B14F-4D97-AF65-F5344CB8AC3E}">
        <p14:creationId xmlns:p14="http://schemas.microsoft.com/office/powerpoint/2010/main" val="118909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9076C58C-5E7E-4CF2-8FEC-73782B847A7F}"/>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7" name="Rectangle 10">
            <a:extLst>
              <a:ext uri="{FF2B5EF4-FFF2-40B4-BE49-F238E27FC236}">
                <a16:creationId xmlns:a16="http://schemas.microsoft.com/office/drawing/2014/main" id="{8B7C84E5-D831-4C62-8567-8DD7B2BB16D6}"/>
              </a:ext>
            </a:extLst>
          </p:cNvPr>
          <p:cNvSpPr/>
          <p:nvPr/>
        </p:nvSpPr>
        <p:spPr>
          <a:xfrm>
            <a:off x="1" y="0"/>
            <a:ext cx="7157634"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7811CB-1A2B-45C1-AF80-E267688EF69F}"/>
              </a:ext>
            </a:extLst>
          </p:cNvPr>
          <p:cNvSpPr/>
          <p:nvPr/>
        </p:nvSpPr>
        <p:spPr>
          <a:xfrm>
            <a:off x="6639791" y="1161497"/>
            <a:ext cx="2531595" cy="878259"/>
          </a:xfrm>
          <a:prstGeom prst="rect">
            <a:avLst/>
          </a:prstGeom>
          <a:solidFill>
            <a:srgbClr val="148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MỤC LỤC</a:t>
            </a:r>
          </a:p>
        </p:txBody>
      </p:sp>
      <p:grpSp>
        <p:nvGrpSpPr>
          <p:cNvPr id="30" name="Group 29">
            <a:extLst>
              <a:ext uri="{FF2B5EF4-FFF2-40B4-BE49-F238E27FC236}">
                <a16:creationId xmlns:a16="http://schemas.microsoft.com/office/drawing/2014/main" id="{E4D04741-1095-47BF-ACB2-68E6EA89DAA4}"/>
              </a:ext>
            </a:extLst>
          </p:cNvPr>
          <p:cNvGrpSpPr/>
          <p:nvPr/>
        </p:nvGrpSpPr>
        <p:grpSpPr>
          <a:xfrm>
            <a:off x="5779920" y="2569129"/>
            <a:ext cx="1719742" cy="1719742"/>
            <a:chOff x="5201089" y="2569129"/>
            <a:chExt cx="1719742" cy="1719742"/>
          </a:xfrm>
        </p:grpSpPr>
        <p:sp>
          <p:nvSpPr>
            <p:cNvPr id="31" name="Oval 30">
              <a:extLst>
                <a:ext uri="{FF2B5EF4-FFF2-40B4-BE49-F238E27FC236}">
                  <a16:creationId xmlns:a16="http://schemas.microsoft.com/office/drawing/2014/main" id="{4ECC1E5D-F1C1-4B88-A3AE-45B97CCBDE64}"/>
                </a:ext>
              </a:extLst>
            </p:cNvPr>
            <p:cNvSpPr/>
            <p:nvPr/>
          </p:nvSpPr>
          <p:spPr>
            <a:xfrm>
              <a:off x="5201089" y="2569129"/>
              <a:ext cx="1719742" cy="1719742"/>
            </a:xfrm>
            <a:prstGeom prst="ellipse">
              <a:avLst/>
            </a:prstGeom>
            <a:solidFill>
              <a:schemeClr val="bg1">
                <a:lumMod val="95000"/>
              </a:schemeClr>
            </a:solidFill>
            <a:ln w="762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28C242E-B52D-4C25-840E-349DDB75F0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52974" y="2760457"/>
              <a:ext cx="1207990" cy="123246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2B01A658-6A83-475F-9E19-5AAFA8F92B59}"/>
              </a:ext>
            </a:extLst>
          </p:cNvPr>
          <p:cNvSpPr txBox="1"/>
          <p:nvPr/>
        </p:nvSpPr>
        <p:spPr>
          <a:xfrm>
            <a:off x="1064082" y="1685800"/>
            <a:ext cx="3262240" cy="584775"/>
          </a:xfrm>
          <a:prstGeom prst="rect">
            <a:avLst/>
          </a:prstGeom>
          <a:noFill/>
        </p:spPr>
        <p:txBody>
          <a:bodyPr wrap="none" rtlCol="0">
            <a:spAutoFit/>
          </a:bodyPr>
          <a:lstStyle/>
          <a:p>
            <a:r>
              <a:rPr lang="en-US" sz="3200" b="1">
                <a:solidFill>
                  <a:srgbClr val="4472C4"/>
                </a:solidFill>
              </a:rPr>
              <a:t>GIỚI THIỆU ĐỀ TÀI</a:t>
            </a:r>
          </a:p>
        </p:txBody>
      </p:sp>
      <p:cxnSp>
        <p:nvCxnSpPr>
          <p:cNvPr id="34" name="Straight Connector 33">
            <a:extLst>
              <a:ext uri="{FF2B5EF4-FFF2-40B4-BE49-F238E27FC236}">
                <a16:creationId xmlns:a16="http://schemas.microsoft.com/office/drawing/2014/main" id="{A3105599-25A4-421E-8C3A-4AA97D39BEDE}"/>
              </a:ext>
            </a:extLst>
          </p:cNvPr>
          <p:cNvCxnSpPr/>
          <p:nvPr/>
        </p:nvCxnSpPr>
        <p:spPr>
          <a:xfrm>
            <a:off x="653144" y="-90715"/>
            <a:ext cx="0" cy="70394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A549DD-DC3A-47FB-B830-47D4D5672B73}"/>
              </a:ext>
            </a:extLst>
          </p:cNvPr>
          <p:cNvSpPr txBox="1"/>
          <p:nvPr/>
        </p:nvSpPr>
        <p:spPr>
          <a:xfrm>
            <a:off x="1103990" y="2563089"/>
            <a:ext cx="4593770" cy="584775"/>
          </a:xfrm>
          <a:prstGeom prst="rect">
            <a:avLst/>
          </a:prstGeom>
          <a:noFill/>
        </p:spPr>
        <p:txBody>
          <a:bodyPr wrap="square">
            <a:spAutoFit/>
          </a:bodyPr>
          <a:lstStyle/>
          <a:p>
            <a:r>
              <a:rPr lang="en-US" sz="3200" b="1">
                <a:solidFill>
                  <a:srgbClr val="4472C4"/>
                </a:solidFill>
              </a:rPr>
              <a:t>THIẾT KẾ PHẦN CỨNG</a:t>
            </a:r>
          </a:p>
        </p:txBody>
      </p:sp>
      <p:sp>
        <p:nvSpPr>
          <p:cNvPr id="36" name="TextBox 35">
            <a:extLst>
              <a:ext uri="{FF2B5EF4-FFF2-40B4-BE49-F238E27FC236}">
                <a16:creationId xmlns:a16="http://schemas.microsoft.com/office/drawing/2014/main" id="{2B54EA38-F99D-4CA6-AB78-8B31C681B779}"/>
              </a:ext>
            </a:extLst>
          </p:cNvPr>
          <p:cNvSpPr txBox="1"/>
          <p:nvPr/>
        </p:nvSpPr>
        <p:spPr>
          <a:xfrm>
            <a:off x="1063423" y="3481847"/>
            <a:ext cx="4593770" cy="584775"/>
          </a:xfrm>
          <a:prstGeom prst="rect">
            <a:avLst/>
          </a:prstGeom>
          <a:noFill/>
        </p:spPr>
        <p:txBody>
          <a:bodyPr wrap="square">
            <a:spAutoFit/>
          </a:bodyPr>
          <a:lstStyle/>
          <a:p>
            <a:r>
              <a:rPr lang="en-US" sz="3200" b="1">
                <a:solidFill>
                  <a:srgbClr val="4472C4"/>
                </a:solidFill>
              </a:rPr>
              <a:t>THIẾT KẾ PHẦN MỀM</a:t>
            </a:r>
          </a:p>
        </p:txBody>
      </p:sp>
      <p:sp>
        <p:nvSpPr>
          <p:cNvPr id="38" name="TextBox 37">
            <a:extLst>
              <a:ext uri="{FF2B5EF4-FFF2-40B4-BE49-F238E27FC236}">
                <a16:creationId xmlns:a16="http://schemas.microsoft.com/office/drawing/2014/main" id="{1C415ACE-E4C6-4824-AD2A-B7C98244F29D}"/>
              </a:ext>
            </a:extLst>
          </p:cNvPr>
          <p:cNvSpPr txBox="1"/>
          <p:nvPr/>
        </p:nvSpPr>
        <p:spPr>
          <a:xfrm>
            <a:off x="1063423" y="5319363"/>
            <a:ext cx="4593770" cy="1077218"/>
          </a:xfrm>
          <a:prstGeom prst="rect">
            <a:avLst/>
          </a:prstGeom>
          <a:noFill/>
        </p:spPr>
        <p:txBody>
          <a:bodyPr wrap="square">
            <a:spAutoFit/>
          </a:bodyPr>
          <a:lstStyle/>
          <a:p>
            <a:r>
              <a:rPr lang="en-US" sz="3200" b="1">
                <a:solidFill>
                  <a:srgbClr val="4472C4"/>
                </a:solidFill>
              </a:rPr>
              <a:t>ĐÁNH GIÁ VÀ HƯỚNG PHÁT TRIỂN</a:t>
            </a:r>
          </a:p>
        </p:txBody>
      </p:sp>
      <p:sp>
        <p:nvSpPr>
          <p:cNvPr id="39" name="Oval 38">
            <a:extLst>
              <a:ext uri="{FF2B5EF4-FFF2-40B4-BE49-F238E27FC236}">
                <a16:creationId xmlns:a16="http://schemas.microsoft.com/office/drawing/2014/main" id="{BC942FCA-9A6B-4E3C-8188-FEE4B850A650}"/>
              </a:ext>
            </a:extLst>
          </p:cNvPr>
          <p:cNvSpPr/>
          <p:nvPr/>
        </p:nvSpPr>
        <p:spPr>
          <a:xfrm>
            <a:off x="359431" y="1690696"/>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2</a:t>
            </a:r>
          </a:p>
        </p:txBody>
      </p:sp>
      <p:sp>
        <p:nvSpPr>
          <p:cNvPr id="40" name="Oval 39">
            <a:extLst>
              <a:ext uri="{FF2B5EF4-FFF2-40B4-BE49-F238E27FC236}">
                <a16:creationId xmlns:a16="http://schemas.microsoft.com/office/drawing/2014/main" id="{036FC778-0B67-47C5-89C9-D17D2330EE39}"/>
              </a:ext>
            </a:extLst>
          </p:cNvPr>
          <p:cNvSpPr/>
          <p:nvPr/>
        </p:nvSpPr>
        <p:spPr>
          <a:xfrm>
            <a:off x="359431" y="2567985"/>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3</a:t>
            </a:r>
          </a:p>
        </p:txBody>
      </p:sp>
      <p:sp>
        <p:nvSpPr>
          <p:cNvPr id="41" name="Oval 40">
            <a:extLst>
              <a:ext uri="{FF2B5EF4-FFF2-40B4-BE49-F238E27FC236}">
                <a16:creationId xmlns:a16="http://schemas.microsoft.com/office/drawing/2014/main" id="{82B28F1E-BBB9-4831-B472-98F5C022383B}"/>
              </a:ext>
            </a:extLst>
          </p:cNvPr>
          <p:cNvSpPr/>
          <p:nvPr/>
        </p:nvSpPr>
        <p:spPr>
          <a:xfrm>
            <a:off x="359431" y="3481847"/>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4</a:t>
            </a:r>
          </a:p>
        </p:txBody>
      </p:sp>
      <p:sp>
        <p:nvSpPr>
          <p:cNvPr id="42" name="Oval 41">
            <a:extLst>
              <a:ext uri="{FF2B5EF4-FFF2-40B4-BE49-F238E27FC236}">
                <a16:creationId xmlns:a16="http://schemas.microsoft.com/office/drawing/2014/main" id="{CCBB7903-707E-49C9-A08E-85D0AB80D683}"/>
              </a:ext>
            </a:extLst>
          </p:cNvPr>
          <p:cNvSpPr/>
          <p:nvPr/>
        </p:nvSpPr>
        <p:spPr>
          <a:xfrm>
            <a:off x="359431" y="4395709"/>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5</a:t>
            </a:r>
          </a:p>
        </p:txBody>
      </p:sp>
      <p:sp>
        <p:nvSpPr>
          <p:cNvPr id="43" name="Oval 42">
            <a:extLst>
              <a:ext uri="{FF2B5EF4-FFF2-40B4-BE49-F238E27FC236}">
                <a16:creationId xmlns:a16="http://schemas.microsoft.com/office/drawing/2014/main" id="{62F0B8A5-D4AB-485F-806C-BA9EA19F4819}"/>
              </a:ext>
            </a:extLst>
          </p:cNvPr>
          <p:cNvSpPr/>
          <p:nvPr/>
        </p:nvSpPr>
        <p:spPr>
          <a:xfrm>
            <a:off x="359431" y="5309571"/>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6</a:t>
            </a:r>
          </a:p>
        </p:txBody>
      </p:sp>
      <p:sp>
        <p:nvSpPr>
          <p:cNvPr id="44" name="TextBox 43">
            <a:extLst>
              <a:ext uri="{FF2B5EF4-FFF2-40B4-BE49-F238E27FC236}">
                <a16:creationId xmlns:a16="http://schemas.microsoft.com/office/drawing/2014/main" id="{128555D5-EFBA-4D84-9363-25E5AF5C6E54}"/>
              </a:ext>
            </a:extLst>
          </p:cNvPr>
          <p:cNvSpPr txBox="1"/>
          <p:nvPr/>
        </p:nvSpPr>
        <p:spPr>
          <a:xfrm>
            <a:off x="1103990" y="787777"/>
            <a:ext cx="2337884" cy="584775"/>
          </a:xfrm>
          <a:prstGeom prst="rect">
            <a:avLst/>
          </a:prstGeom>
          <a:noFill/>
        </p:spPr>
        <p:txBody>
          <a:bodyPr wrap="none" rtlCol="0">
            <a:spAutoFit/>
          </a:bodyPr>
          <a:lstStyle/>
          <a:p>
            <a:r>
              <a:rPr lang="en-US" sz="3200" b="1">
                <a:solidFill>
                  <a:srgbClr val="4472C4"/>
                </a:solidFill>
              </a:rPr>
              <a:t>TỔNG QUAN</a:t>
            </a:r>
          </a:p>
        </p:txBody>
      </p:sp>
      <p:sp>
        <p:nvSpPr>
          <p:cNvPr id="45" name="Oval 44">
            <a:extLst>
              <a:ext uri="{FF2B5EF4-FFF2-40B4-BE49-F238E27FC236}">
                <a16:creationId xmlns:a16="http://schemas.microsoft.com/office/drawing/2014/main" id="{C7676596-1362-4397-9AD0-13ADBA7A670E}"/>
              </a:ext>
            </a:extLst>
          </p:cNvPr>
          <p:cNvSpPr/>
          <p:nvPr/>
        </p:nvSpPr>
        <p:spPr>
          <a:xfrm>
            <a:off x="359430" y="790224"/>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p>
        </p:txBody>
      </p:sp>
      <p:sp>
        <p:nvSpPr>
          <p:cNvPr id="22" name="TextBox 21">
            <a:extLst>
              <a:ext uri="{FF2B5EF4-FFF2-40B4-BE49-F238E27FC236}">
                <a16:creationId xmlns:a16="http://schemas.microsoft.com/office/drawing/2014/main" id="{411C1B6D-F12B-4A2C-B3BC-95934760F039}"/>
              </a:ext>
            </a:extLst>
          </p:cNvPr>
          <p:cNvSpPr txBox="1"/>
          <p:nvPr/>
        </p:nvSpPr>
        <p:spPr>
          <a:xfrm>
            <a:off x="1068172" y="4400605"/>
            <a:ext cx="4593770" cy="584775"/>
          </a:xfrm>
          <a:prstGeom prst="rect">
            <a:avLst/>
          </a:prstGeom>
          <a:noFill/>
        </p:spPr>
        <p:txBody>
          <a:bodyPr wrap="square">
            <a:spAutoFit/>
          </a:bodyPr>
          <a:lstStyle/>
          <a:p>
            <a:r>
              <a:rPr lang="en-US" sz="3200" b="1">
                <a:solidFill>
                  <a:srgbClr val="4472C4"/>
                </a:solidFill>
              </a:rPr>
              <a:t>KIỂM TRA SẢN PHẨM</a:t>
            </a:r>
          </a:p>
        </p:txBody>
      </p:sp>
    </p:spTree>
    <p:extLst>
      <p:ext uri="{BB962C8B-B14F-4D97-AF65-F5344CB8AC3E}">
        <p14:creationId xmlns:p14="http://schemas.microsoft.com/office/powerpoint/2010/main" val="107452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2">
                                            <p:txEl>
                                              <p:pRg st="0" end="0"/>
                                            </p:txEl>
                                          </p:spTgt>
                                        </p:tgtEl>
                                        <p:attrNameLst>
                                          <p:attrName>style.color</p:attrName>
                                        </p:attrNameLst>
                                      </p:cBhvr>
                                      <p:to>
                                        <a:schemeClr val="accent2"/>
                                      </p:to>
                                    </p:animClr>
                                    <p:animClr clrSpc="rgb" dir="cw">
                                      <p:cBhvr>
                                        <p:cTn id="7" dur="500" fill="hold"/>
                                        <p:tgtEl>
                                          <p:spTgt spid="22">
                                            <p:txEl>
                                              <p:pRg st="0" end="0"/>
                                            </p:txEl>
                                          </p:spTgt>
                                        </p:tgtEl>
                                        <p:attrNameLst>
                                          <p:attrName>fillcolor</p:attrName>
                                        </p:attrNameLst>
                                      </p:cBhvr>
                                      <p:to>
                                        <a:schemeClr val="accent2"/>
                                      </p:to>
                                    </p:animClr>
                                    <p:set>
                                      <p:cBhvr>
                                        <p:cTn id="8" dur="500" fill="hold"/>
                                        <p:tgtEl>
                                          <p:spTgt spid="22">
                                            <p:txEl>
                                              <p:pRg st="0" end="0"/>
                                            </p:txEl>
                                          </p:spTgt>
                                        </p:tgtEl>
                                        <p:attrNameLst>
                                          <p:attrName>fill.type</p:attrName>
                                        </p:attrNameLst>
                                      </p:cBhvr>
                                      <p:to>
                                        <p:strVal val="solid"/>
                                      </p:to>
                                    </p:set>
                                    <p:set>
                                      <p:cBhvr>
                                        <p:cTn id="9" dur="500" fill="hold"/>
                                        <p:tgtEl>
                                          <p:spTgt spid="2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3CF68B-5C03-42F7-9ABA-CB6D11D2DE82}"/>
              </a:ext>
            </a:extLst>
          </p:cNvPr>
          <p:cNvSpPr/>
          <p:nvPr/>
        </p:nvSpPr>
        <p:spPr>
          <a:xfrm>
            <a:off x="0" y="648129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34</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67480" y="1268976"/>
            <a:ext cx="7032658" cy="461665"/>
          </a:xfrm>
          <a:prstGeom prst="rect">
            <a:avLst/>
          </a:prstGeom>
          <a:noFill/>
        </p:spPr>
        <p:txBody>
          <a:bodyPr wrap="square" rtlCol="0">
            <a:spAutoFit/>
          </a:bodyPr>
          <a:lstStyle/>
          <a:p>
            <a:pPr algn="ctr"/>
            <a:r>
              <a:rPr lang="en-US" sz="2400" b="1" dirty="0">
                <a:solidFill>
                  <a:srgbClr val="4472C4"/>
                </a:solidFill>
              </a:rPr>
              <a:t>CÁC KẾT NỐI TRÊN GATEWAY SAU KHI HOÀN THÀNH</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pic>
        <p:nvPicPr>
          <p:cNvPr id="3" name="Picture 2" descr="A picture containing electronics, adapter&#10;&#10;Description automatically generated">
            <a:extLst>
              <a:ext uri="{FF2B5EF4-FFF2-40B4-BE49-F238E27FC236}">
                <a16:creationId xmlns:a16="http://schemas.microsoft.com/office/drawing/2014/main" id="{B82B22E7-E34B-4982-8BBB-F9EACF406C1A}"/>
              </a:ext>
            </a:extLst>
          </p:cNvPr>
          <p:cNvPicPr>
            <a:picLocks noChangeAspect="1"/>
          </p:cNvPicPr>
          <p:nvPr/>
        </p:nvPicPr>
        <p:blipFill>
          <a:blip r:embed="rId4"/>
          <a:stretch>
            <a:fillRect/>
          </a:stretch>
        </p:blipFill>
        <p:spPr>
          <a:xfrm>
            <a:off x="1721829" y="2039974"/>
            <a:ext cx="5901531" cy="4028237"/>
          </a:xfrm>
          <a:prstGeom prst="rect">
            <a:avLst/>
          </a:prstGeom>
        </p:spPr>
      </p:pic>
      <p:sp>
        <p:nvSpPr>
          <p:cNvPr id="4" name="Rectangle 3">
            <a:extLst>
              <a:ext uri="{FF2B5EF4-FFF2-40B4-BE49-F238E27FC236}">
                <a16:creationId xmlns:a16="http://schemas.microsoft.com/office/drawing/2014/main" id="{BCFCC13F-C2FD-4D93-B6AB-724470EE14C3}"/>
              </a:ext>
            </a:extLst>
          </p:cNvPr>
          <p:cNvSpPr/>
          <p:nvPr/>
        </p:nvSpPr>
        <p:spPr>
          <a:xfrm>
            <a:off x="1520640" y="2918627"/>
            <a:ext cx="2237233" cy="16214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1649036-2452-4876-902C-F3CDD51233EB}"/>
              </a:ext>
            </a:extLst>
          </p:cNvPr>
          <p:cNvSpPr/>
          <p:nvPr/>
        </p:nvSpPr>
        <p:spPr>
          <a:xfrm>
            <a:off x="3921550" y="4845379"/>
            <a:ext cx="1027521" cy="95210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6CDDEB-30DD-485B-AE60-E4CFF144203B}"/>
              </a:ext>
            </a:extLst>
          </p:cNvPr>
          <p:cNvSpPr txBox="1"/>
          <p:nvPr/>
        </p:nvSpPr>
        <p:spPr>
          <a:xfrm>
            <a:off x="522211" y="3429000"/>
            <a:ext cx="997858" cy="646331"/>
          </a:xfrm>
          <a:prstGeom prst="rect">
            <a:avLst/>
          </a:prstGeom>
          <a:noFill/>
        </p:spPr>
        <p:txBody>
          <a:bodyPr wrap="square" rtlCol="0">
            <a:spAutoFit/>
          </a:bodyPr>
          <a:lstStyle/>
          <a:p>
            <a:r>
              <a:rPr lang="en-US" dirty="0">
                <a:latin typeface="Arial (Body)"/>
              </a:rPr>
              <a:t>2 port Modbus</a:t>
            </a:r>
          </a:p>
        </p:txBody>
      </p:sp>
      <p:sp>
        <p:nvSpPr>
          <p:cNvPr id="42" name="TextBox 41">
            <a:extLst>
              <a:ext uri="{FF2B5EF4-FFF2-40B4-BE49-F238E27FC236}">
                <a16:creationId xmlns:a16="http://schemas.microsoft.com/office/drawing/2014/main" id="{8A89DF1C-D397-40EF-B7BC-71DC5D5035FF}"/>
              </a:ext>
            </a:extLst>
          </p:cNvPr>
          <p:cNvSpPr txBox="1"/>
          <p:nvPr/>
        </p:nvSpPr>
        <p:spPr>
          <a:xfrm>
            <a:off x="4073071" y="6008212"/>
            <a:ext cx="967281" cy="646331"/>
          </a:xfrm>
          <a:prstGeom prst="rect">
            <a:avLst/>
          </a:prstGeom>
          <a:noFill/>
        </p:spPr>
        <p:txBody>
          <a:bodyPr wrap="square" rtlCol="0">
            <a:spAutoFit/>
          </a:bodyPr>
          <a:lstStyle/>
          <a:p>
            <a:r>
              <a:rPr lang="en-US" dirty="0" err="1">
                <a:latin typeface="Arial (Body)"/>
              </a:rPr>
              <a:t>Cổng</a:t>
            </a:r>
            <a:r>
              <a:rPr lang="en-US" dirty="0">
                <a:latin typeface="Arial (Body)"/>
              </a:rPr>
              <a:t> Serial</a:t>
            </a:r>
          </a:p>
        </p:txBody>
      </p:sp>
    </p:spTree>
    <p:extLst>
      <p:ext uri="{BB962C8B-B14F-4D97-AF65-F5344CB8AC3E}">
        <p14:creationId xmlns:p14="http://schemas.microsoft.com/office/powerpoint/2010/main" val="3388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arn(inVertical)">
                                      <p:cBhvr>
                                        <p:cTn id="13" dur="500"/>
                                        <p:tgtEl>
                                          <p:spTgt spid="4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 grpId="0"/>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3CF68B-5C03-42F7-9ABA-CB6D11D2DE82}"/>
              </a:ext>
            </a:extLst>
          </p:cNvPr>
          <p:cNvSpPr/>
          <p:nvPr/>
        </p:nvSpPr>
        <p:spPr>
          <a:xfrm>
            <a:off x="0" y="648129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35</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11619" y="1332723"/>
            <a:ext cx="5075158" cy="461665"/>
          </a:xfrm>
          <a:prstGeom prst="rect">
            <a:avLst/>
          </a:prstGeom>
          <a:noFill/>
        </p:spPr>
        <p:txBody>
          <a:bodyPr wrap="square" rtlCol="0">
            <a:spAutoFit/>
          </a:bodyPr>
          <a:lstStyle/>
          <a:p>
            <a:pPr algn="ctr"/>
            <a:r>
              <a:rPr lang="en-US" sz="2400" b="1">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6" name="TextBox 45">
            <a:extLst>
              <a:ext uri="{FF2B5EF4-FFF2-40B4-BE49-F238E27FC236}">
                <a16:creationId xmlns:a16="http://schemas.microsoft.com/office/drawing/2014/main" id="{BDA71304-1EA2-4349-B10A-227023F5BD27}"/>
              </a:ext>
            </a:extLst>
          </p:cNvPr>
          <p:cNvSpPr txBox="1"/>
          <p:nvPr/>
        </p:nvSpPr>
        <p:spPr>
          <a:xfrm>
            <a:off x="169586" y="1818214"/>
            <a:ext cx="2081292" cy="373949"/>
          </a:xfrm>
          <a:prstGeom prst="rect">
            <a:avLst/>
          </a:prstGeom>
          <a:noFill/>
        </p:spPr>
        <p:txBody>
          <a:bodyPr wrap="square" rtlCol="0">
            <a:spAutoFit/>
          </a:bodyPr>
          <a:lstStyle/>
          <a:p>
            <a:pPr algn="ctr"/>
            <a:r>
              <a:rPr lang="en-US" sz="1830" b="1" err="1">
                <a:solidFill>
                  <a:srgbClr val="4472C4"/>
                </a:solidFill>
              </a:rPr>
              <a:t>Mạng</a:t>
            </a:r>
            <a:r>
              <a:rPr lang="en-US" sz="1830" b="1">
                <a:solidFill>
                  <a:srgbClr val="4472C4"/>
                </a:solidFill>
              </a:rPr>
              <a:t> </a:t>
            </a:r>
            <a:r>
              <a:rPr lang="en-US" sz="1830" b="1" err="1">
                <a:solidFill>
                  <a:srgbClr val="4472C4"/>
                </a:solidFill>
              </a:rPr>
              <a:t>đơn</a:t>
            </a:r>
            <a:r>
              <a:rPr lang="en-US" sz="1830" b="1">
                <a:solidFill>
                  <a:srgbClr val="4472C4"/>
                </a:solidFill>
              </a:rPr>
              <a:t> thiết </a:t>
            </a:r>
            <a:r>
              <a:rPr lang="en-US" sz="1830" b="1" err="1">
                <a:solidFill>
                  <a:srgbClr val="4472C4"/>
                </a:solidFill>
              </a:rPr>
              <a:t>bị</a:t>
            </a:r>
            <a:endParaRPr lang="en-US" sz="1830" b="1">
              <a:solidFill>
                <a:srgbClr val="4472C4"/>
              </a:solidFill>
            </a:endParaRPr>
          </a:p>
        </p:txBody>
      </p:sp>
      <p:pic>
        <p:nvPicPr>
          <p:cNvPr id="50" name="Picture 49">
            <a:extLst>
              <a:ext uri="{FF2B5EF4-FFF2-40B4-BE49-F238E27FC236}">
                <a16:creationId xmlns:a16="http://schemas.microsoft.com/office/drawing/2014/main" id="{0F15A1B5-F1C0-4559-8F43-A1B7FF49F11A}"/>
              </a:ext>
            </a:extLst>
          </p:cNvPr>
          <p:cNvPicPr/>
          <p:nvPr/>
        </p:nvPicPr>
        <p:blipFill>
          <a:blip r:embed="rId4"/>
          <a:stretch>
            <a:fillRect/>
          </a:stretch>
        </p:blipFill>
        <p:spPr>
          <a:xfrm>
            <a:off x="3886509" y="2286706"/>
            <a:ext cx="4662868" cy="2504889"/>
          </a:xfrm>
          <a:prstGeom prst="rect">
            <a:avLst/>
          </a:prstGeom>
        </p:spPr>
      </p:pic>
      <p:pic>
        <p:nvPicPr>
          <p:cNvPr id="12" name="Picture 11">
            <a:extLst>
              <a:ext uri="{FF2B5EF4-FFF2-40B4-BE49-F238E27FC236}">
                <a16:creationId xmlns:a16="http://schemas.microsoft.com/office/drawing/2014/main" id="{BA0A96F4-8F7D-49E2-B90D-9735770A2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28" y="2310543"/>
            <a:ext cx="2658934" cy="2658934"/>
          </a:xfrm>
          <a:prstGeom prst="rect">
            <a:avLst/>
          </a:prstGeom>
        </p:spPr>
      </p:pic>
      <p:sp>
        <p:nvSpPr>
          <p:cNvPr id="51" name="TextBox 50">
            <a:extLst>
              <a:ext uri="{FF2B5EF4-FFF2-40B4-BE49-F238E27FC236}">
                <a16:creationId xmlns:a16="http://schemas.microsoft.com/office/drawing/2014/main" id="{A3A6A196-D460-4420-8AC0-D75E384079BC}"/>
              </a:ext>
            </a:extLst>
          </p:cNvPr>
          <p:cNvSpPr txBox="1"/>
          <p:nvPr/>
        </p:nvSpPr>
        <p:spPr>
          <a:xfrm>
            <a:off x="980505" y="4936062"/>
            <a:ext cx="1152187" cy="369332"/>
          </a:xfrm>
          <a:prstGeom prst="rect">
            <a:avLst/>
          </a:prstGeom>
          <a:noFill/>
        </p:spPr>
        <p:txBody>
          <a:bodyPr wrap="square" rtlCol="0">
            <a:spAutoFit/>
          </a:bodyPr>
          <a:lstStyle/>
          <a:p>
            <a:pPr algn="ctr"/>
            <a:r>
              <a:rPr lang="en-US" b="1" dirty="0"/>
              <a:t>SHT20</a:t>
            </a:r>
          </a:p>
        </p:txBody>
      </p:sp>
      <p:sp>
        <p:nvSpPr>
          <p:cNvPr id="52" name="TextBox 51">
            <a:extLst>
              <a:ext uri="{FF2B5EF4-FFF2-40B4-BE49-F238E27FC236}">
                <a16:creationId xmlns:a16="http://schemas.microsoft.com/office/drawing/2014/main" id="{9DEDE1D1-F5B4-4570-B2CE-F0C88DEEFDDC}"/>
              </a:ext>
            </a:extLst>
          </p:cNvPr>
          <p:cNvSpPr txBox="1"/>
          <p:nvPr/>
        </p:nvSpPr>
        <p:spPr>
          <a:xfrm>
            <a:off x="5129596" y="4791595"/>
            <a:ext cx="1873126" cy="646331"/>
          </a:xfrm>
          <a:prstGeom prst="rect">
            <a:avLst/>
          </a:prstGeom>
          <a:noFill/>
        </p:spPr>
        <p:txBody>
          <a:bodyPr wrap="square" rtlCol="0">
            <a:spAutoFit/>
          </a:bodyPr>
          <a:lstStyle/>
          <a:p>
            <a:pPr algn="ctr"/>
            <a:r>
              <a:rPr lang="en-US" b="1" dirty="0"/>
              <a:t>Modbus </a:t>
            </a:r>
          </a:p>
          <a:p>
            <a:pPr algn="ctr"/>
            <a:r>
              <a:rPr lang="en-US" b="1" dirty="0"/>
              <a:t>Simulator</a:t>
            </a:r>
          </a:p>
        </p:txBody>
      </p:sp>
    </p:spTree>
    <p:extLst>
      <p:ext uri="{BB962C8B-B14F-4D97-AF65-F5344CB8AC3E}">
        <p14:creationId xmlns:p14="http://schemas.microsoft.com/office/powerpoint/2010/main" val="421835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arn(inVertical)">
                                      <p:cBhvr>
                                        <p:cTn id="13" dur="500"/>
                                        <p:tgtEl>
                                          <p:spTgt spid="52"/>
                                        </p:tgtEl>
                                      </p:cBhvr>
                                    </p:animEffect>
                                  </p:childTnLst>
                                </p:cTn>
                              </p:par>
                              <p:par>
                                <p:cTn id="14" presetID="16" presetClass="entr" presetSubtype="21"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16502" y="9427"/>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B3CF68B-5C03-42F7-9ABA-CB6D11D2DE82}"/>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37</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67480" y="1151819"/>
            <a:ext cx="5075158" cy="461665"/>
          </a:xfrm>
          <a:prstGeom prst="rect">
            <a:avLst/>
          </a:prstGeom>
          <a:noFill/>
        </p:spPr>
        <p:txBody>
          <a:bodyPr wrap="square" rtlCol="0">
            <a:spAutoFit/>
          </a:bodyPr>
          <a:lstStyle/>
          <a:p>
            <a:pPr algn="ctr"/>
            <a:r>
              <a:rPr lang="en-US" sz="2400" b="1" dirty="0">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6" name="TextBox 45">
            <a:extLst>
              <a:ext uri="{FF2B5EF4-FFF2-40B4-BE49-F238E27FC236}">
                <a16:creationId xmlns:a16="http://schemas.microsoft.com/office/drawing/2014/main" id="{BDA71304-1EA2-4349-B10A-227023F5BD27}"/>
              </a:ext>
            </a:extLst>
          </p:cNvPr>
          <p:cNvSpPr txBox="1"/>
          <p:nvPr/>
        </p:nvSpPr>
        <p:spPr>
          <a:xfrm>
            <a:off x="266337" y="1551927"/>
            <a:ext cx="2081292" cy="369332"/>
          </a:xfrm>
          <a:prstGeom prst="rect">
            <a:avLst/>
          </a:prstGeom>
          <a:noFill/>
        </p:spPr>
        <p:txBody>
          <a:bodyPr wrap="square" rtlCol="0">
            <a:spAutoFit/>
          </a:bodyPr>
          <a:lstStyle/>
          <a:p>
            <a:pPr algn="ctr"/>
            <a:r>
              <a:rPr lang="en-US" b="1" dirty="0" err="1">
                <a:solidFill>
                  <a:srgbClr val="4472C4"/>
                </a:solidFill>
              </a:rPr>
              <a:t>Mạng</a:t>
            </a:r>
            <a:r>
              <a:rPr lang="en-US" b="1" dirty="0">
                <a:solidFill>
                  <a:srgbClr val="4472C4"/>
                </a:solidFill>
              </a:rPr>
              <a:t> </a:t>
            </a:r>
            <a:r>
              <a:rPr lang="en-US" b="1" dirty="0" err="1">
                <a:solidFill>
                  <a:srgbClr val="4472C4"/>
                </a:solidFill>
              </a:rPr>
              <a:t>đơn</a:t>
            </a:r>
            <a:r>
              <a:rPr lang="en-US" b="1" dirty="0">
                <a:solidFill>
                  <a:srgbClr val="4472C4"/>
                </a:solidFill>
              </a:rPr>
              <a:t> thiết </a:t>
            </a:r>
            <a:r>
              <a:rPr lang="en-US" b="1" dirty="0" err="1">
                <a:solidFill>
                  <a:srgbClr val="4472C4"/>
                </a:solidFill>
              </a:rPr>
              <a:t>bị</a:t>
            </a:r>
            <a:endParaRPr lang="en-US" b="1" dirty="0">
              <a:solidFill>
                <a:srgbClr val="4472C4"/>
              </a:solidFill>
            </a:endParaRPr>
          </a:p>
        </p:txBody>
      </p:sp>
      <p:pic>
        <p:nvPicPr>
          <p:cNvPr id="3" name="Picture 2" descr="Shape&#10;&#10;Description automatically generated with low confidence">
            <a:extLst>
              <a:ext uri="{FF2B5EF4-FFF2-40B4-BE49-F238E27FC236}">
                <a16:creationId xmlns:a16="http://schemas.microsoft.com/office/drawing/2014/main" id="{BD2B137F-BD57-4FC2-A777-3E9088B5499E}"/>
              </a:ext>
            </a:extLst>
          </p:cNvPr>
          <p:cNvPicPr>
            <a:picLocks noChangeAspect="1"/>
          </p:cNvPicPr>
          <p:nvPr/>
        </p:nvPicPr>
        <p:blipFill>
          <a:blip r:embed="rId4"/>
          <a:stretch>
            <a:fillRect/>
          </a:stretch>
        </p:blipFill>
        <p:spPr>
          <a:xfrm>
            <a:off x="6613537" y="1672084"/>
            <a:ext cx="1813685" cy="1813685"/>
          </a:xfrm>
          <a:prstGeom prst="rect">
            <a:avLst/>
          </a:prstGeom>
        </p:spPr>
      </p:pic>
      <p:sp>
        <p:nvSpPr>
          <p:cNvPr id="25" name="TextBox 24">
            <a:extLst>
              <a:ext uri="{FF2B5EF4-FFF2-40B4-BE49-F238E27FC236}">
                <a16:creationId xmlns:a16="http://schemas.microsoft.com/office/drawing/2014/main" id="{9F2906CF-D45F-493C-A537-E70CD05AB684}"/>
              </a:ext>
            </a:extLst>
          </p:cNvPr>
          <p:cNvSpPr txBox="1"/>
          <p:nvPr/>
        </p:nvSpPr>
        <p:spPr>
          <a:xfrm>
            <a:off x="6906410" y="1903166"/>
            <a:ext cx="1284486" cy="923330"/>
          </a:xfrm>
          <a:prstGeom prst="rect">
            <a:avLst/>
          </a:prstGeom>
          <a:noFill/>
        </p:spPr>
        <p:txBody>
          <a:bodyPr wrap="square" rtlCol="0">
            <a:spAutoFit/>
          </a:bodyPr>
          <a:lstStyle/>
          <a:p>
            <a:pPr algn="ctr"/>
            <a:r>
              <a:rPr lang="en-US" b="1" dirty="0"/>
              <a:t>Modbus Slave Simulator</a:t>
            </a:r>
          </a:p>
        </p:txBody>
      </p:sp>
      <p:pic>
        <p:nvPicPr>
          <p:cNvPr id="27" name="Picture 26">
            <a:extLst>
              <a:ext uri="{FF2B5EF4-FFF2-40B4-BE49-F238E27FC236}">
                <a16:creationId xmlns:a16="http://schemas.microsoft.com/office/drawing/2014/main" id="{F4D851C2-5197-4AA6-B3CE-50ECCAFABDC4}"/>
              </a:ext>
            </a:extLst>
          </p:cNvPr>
          <p:cNvPicPr/>
          <p:nvPr/>
        </p:nvPicPr>
        <p:blipFill>
          <a:blip r:embed="rId5"/>
          <a:stretch>
            <a:fillRect/>
          </a:stretch>
        </p:blipFill>
        <p:spPr>
          <a:xfrm>
            <a:off x="5593334" y="3737916"/>
            <a:ext cx="3479066" cy="1766497"/>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5E3E1EA-8994-4554-9C30-ED5E9444E64B}"/>
              </a:ext>
            </a:extLst>
          </p:cNvPr>
          <p:cNvPicPr>
            <a:picLocks noChangeAspect="1"/>
          </p:cNvPicPr>
          <p:nvPr/>
        </p:nvPicPr>
        <p:blipFill>
          <a:blip r:embed="rId6"/>
          <a:stretch>
            <a:fillRect/>
          </a:stretch>
        </p:blipFill>
        <p:spPr>
          <a:xfrm>
            <a:off x="2501817" y="2311390"/>
            <a:ext cx="1700756" cy="535070"/>
          </a:xfrm>
          <a:prstGeom prst="rect">
            <a:avLst/>
          </a:prstGeom>
        </p:spPr>
      </p:pic>
      <p:pic>
        <p:nvPicPr>
          <p:cNvPr id="9" name="Picture 8" descr="A picture containing dark&#10;&#10;Description automatically generated">
            <a:extLst>
              <a:ext uri="{FF2B5EF4-FFF2-40B4-BE49-F238E27FC236}">
                <a16:creationId xmlns:a16="http://schemas.microsoft.com/office/drawing/2014/main" id="{4A304222-44B5-4605-8776-751819EDCF5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139612" y="2079236"/>
            <a:ext cx="1757212" cy="1027955"/>
          </a:xfrm>
          <a:prstGeom prst="rect">
            <a:avLst/>
          </a:prstGeom>
        </p:spPr>
      </p:pic>
      <p:cxnSp>
        <p:nvCxnSpPr>
          <p:cNvPr id="12" name="Straight Connector 11">
            <a:extLst>
              <a:ext uri="{FF2B5EF4-FFF2-40B4-BE49-F238E27FC236}">
                <a16:creationId xmlns:a16="http://schemas.microsoft.com/office/drawing/2014/main" id="{DF3870E8-BF2C-424D-93C0-B15FD43BBDFF}"/>
              </a:ext>
            </a:extLst>
          </p:cNvPr>
          <p:cNvCxnSpPr>
            <a:cxnSpLocks/>
          </p:cNvCxnSpPr>
          <p:nvPr/>
        </p:nvCxnSpPr>
        <p:spPr>
          <a:xfrm flipV="1">
            <a:off x="4202573" y="2527491"/>
            <a:ext cx="1131622"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A7070C-37BE-4144-991D-8D6767304A3C}"/>
              </a:ext>
            </a:extLst>
          </p:cNvPr>
          <p:cNvCxnSpPr>
            <a:cxnSpLocks/>
          </p:cNvCxnSpPr>
          <p:nvPr/>
        </p:nvCxnSpPr>
        <p:spPr>
          <a:xfrm>
            <a:off x="4202573" y="2607503"/>
            <a:ext cx="112290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B449639-A919-486E-96BE-824DCFE17B73}"/>
              </a:ext>
            </a:extLst>
          </p:cNvPr>
          <p:cNvSpPr/>
          <p:nvPr/>
        </p:nvSpPr>
        <p:spPr>
          <a:xfrm>
            <a:off x="344150" y="2183762"/>
            <a:ext cx="1543050" cy="760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a:t>
            </a:r>
          </a:p>
        </p:txBody>
      </p:sp>
      <p:cxnSp>
        <p:nvCxnSpPr>
          <p:cNvPr id="48" name="Straight Connector 47">
            <a:extLst>
              <a:ext uri="{FF2B5EF4-FFF2-40B4-BE49-F238E27FC236}">
                <a16:creationId xmlns:a16="http://schemas.microsoft.com/office/drawing/2014/main" id="{70570F2D-4346-46E5-BB9C-57BA9F68AA63}"/>
              </a:ext>
            </a:extLst>
          </p:cNvPr>
          <p:cNvCxnSpPr>
            <a:cxnSpLocks/>
          </p:cNvCxnSpPr>
          <p:nvPr/>
        </p:nvCxnSpPr>
        <p:spPr>
          <a:xfrm>
            <a:off x="1887200" y="2440760"/>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64E9F9-8581-4ECC-8403-1CED32400A12}"/>
              </a:ext>
            </a:extLst>
          </p:cNvPr>
          <p:cNvCxnSpPr>
            <a:cxnSpLocks/>
          </p:cNvCxnSpPr>
          <p:nvPr/>
        </p:nvCxnSpPr>
        <p:spPr>
          <a:xfrm>
            <a:off x="1887199" y="2745560"/>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96721C0-96B2-4C3C-BF45-D3FDB3C6942D}"/>
              </a:ext>
            </a:extLst>
          </p:cNvPr>
          <p:cNvCxnSpPr>
            <a:cxnSpLocks/>
          </p:cNvCxnSpPr>
          <p:nvPr/>
        </p:nvCxnSpPr>
        <p:spPr>
          <a:xfrm rot="10800000" flipV="1">
            <a:off x="1887200" y="2527491"/>
            <a:ext cx="613475" cy="51434"/>
          </a:xfrm>
          <a:prstGeom prst="bentConnector3">
            <a:avLst>
              <a:gd name="adj1" fmla="val 29712"/>
            </a:avLst>
          </a:prstGeom>
          <a:ln w="28575"/>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7C97CC6-2BAF-4B83-8978-76AB99EC661D}"/>
              </a:ext>
            </a:extLst>
          </p:cNvPr>
          <p:cNvCxnSpPr>
            <a:cxnSpLocks/>
          </p:cNvCxnSpPr>
          <p:nvPr/>
        </p:nvCxnSpPr>
        <p:spPr>
          <a:xfrm rot="10800000">
            <a:off x="2327587" y="2578926"/>
            <a:ext cx="188922" cy="53255"/>
          </a:xfrm>
          <a:prstGeom prst="bentConnector3">
            <a:avLst>
              <a:gd name="adj1" fmla="val 103779"/>
            </a:avLst>
          </a:prstGeom>
          <a:ln w="28575"/>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DD3FD94-5ADE-4B45-AFF0-0317690903C4}"/>
              </a:ext>
            </a:extLst>
          </p:cNvPr>
          <p:cNvSpPr txBox="1"/>
          <p:nvPr/>
        </p:nvSpPr>
        <p:spPr>
          <a:xfrm>
            <a:off x="20692" y="4016534"/>
            <a:ext cx="5502186" cy="1985159"/>
          </a:xfrm>
          <a:prstGeom prst="rect">
            <a:avLst/>
          </a:prstGeom>
          <a:noFill/>
        </p:spPr>
        <p:txBody>
          <a:bodyPr wrap="square" rtlCol="0">
            <a:spAutoFit/>
          </a:bodyPr>
          <a:lstStyle/>
          <a:p>
            <a:r>
              <a:rPr lang="en-US" b="1" dirty="0">
                <a:latin typeface="Arial (Body)"/>
              </a:rPr>
              <a:t>Các </a:t>
            </a:r>
            <a:r>
              <a:rPr lang="en-US" b="1" dirty="0" err="1">
                <a:latin typeface="Arial (Body)"/>
              </a:rPr>
              <a:t>thông</a:t>
            </a:r>
            <a:r>
              <a:rPr lang="en-US" b="1" dirty="0">
                <a:latin typeface="Arial (Body)"/>
              </a:rPr>
              <a:t> số </a:t>
            </a:r>
            <a:r>
              <a:rPr lang="en-US" b="1" dirty="0" err="1">
                <a:latin typeface="Arial (Body)"/>
              </a:rPr>
              <a:t>bài</a:t>
            </a:r>
            <a:r>
              <a:rPr lang="en-US" b="1" dirty="0">
                <a:latin typeface="Arial (Body)"/>
              </a:rPr>
              <a:t> </a:t>
            </a:r>
            <a:r>
              <a:rPr lang="en-US" b="1" dirty="0" err="1">
                <a:latin typeface="Arial (Body)"/>
              </a:rPr>
              <a:t>kiểm</a:t>
            </a:r>
            <a:r>
              <a:rPr lang="en-US" b="1" dirty="0">
                <a:latin typeface="Arial (Body)"/>
              </a:rPr>
              <a:t> </a:t>
            </a:r>
            <a:r>
              <a:rPr lang="en-US" b="1" dirty="0" err="1">
                <a:latin typeface="Arial (Body)"/>
              </a:rPr>
              <a:t>tra</a:t>
            </a:r>
            <a:r>
              <a:rPr lang="en-US" b="1" dirty="0">
                <a:latin typeface="Arial (Body)"/>
              </a:rPr>
              <a:t>: </a:t>
            </a:r>
          </a:p>
          <a:p>
            <a:pPr marL="285750" marR="0" lvl="0" indent="-285750" algn="just">
              <a:spcBef>
                <a:spcPts val="600"/>
              </a:spcBef>
              <a:spcAft>
                <a:spcPts val="0"/>
              </a:spcAft>
              <a:buFontTx/>
              <a:buChar char="-"/>
            </a:pPr>
            <a:r>
              <a:rPr lang="en-US" dirty="0">
                <a:solidFill>
                  <a:srgbClr val="000000"/>
                </a:solidFill>
                <a:effectLst/>
                <a:latin typeface="Arial (Body)"/>
                <a:ea typeface="Calibri" panose="020F0502020204030204" pitchFamily="34" charset="0"/>
                <a:cs typeface="Times New Roman" panose="02020603050405020304" pitchFamily="18" charset="0"/>
              </a:rPr>
              <a:t>Modbus Slave: Slave simulator</a:t>
            </a:r>
            <a:endParaRPr lang="en-US" dirty="0">
              <a:solidFill>
                <a:srgbClr val="000000"/>
              </a:solidFill>
              <a:latin typeface="Arial (Body)"/>
              <a:ea typeface="Calibri" panose="020F0502020204030204" pitchFamily="34" charset="0"/>
              <a:cs typeface="Times New Roman" panose="02020603050405020304" pitchFamily="18" charset="0"/>
            </a:endParaRPr>
          </a:p>
          <a:p>
            <a:pPr marL="285750" marR="0" lvl="0" indent="-285750" algn="just">
              <a:spcBef>
                <a:spcPts val="600"/>
              </a:spcBef>
              <a:spcAft>
                <a:spcPts val="0"/>
              </a:spcAft>
              <a:buFontTx/>
              <a:buChar char="-"/>
            </a:pPr>
            <a:r>
              <a:rPr lang="en-US" dirty="0">
                <a:solidFill>
                  <a:srgbClr val="000000"/>
                </a:solidFill>
                <a:effectLst/>
                <a:latin typeface="Arial (Body)"/>
                <a:ea typeface="Calibri" panose="020F0502020204030204" pitchFamily="34" charset="0"/>
                <a:cs typeface="Times New Roman" panose="02020603050405020304" pitchFamily="18" charset="0"/>
              </a:rPr>
              <a:t>Modbus Mod</a:t>
            </a:r>
            <a:r>
              <a:rPr lang="en-US" dirty="0">
                <a:solidFill>
                  <a:srgbClr val="000000"/>
                </a:solidFill>
                <a:latin typeface="Arial (Body)"/>
                <a:ea typeface="Calibri" panose="020F0502020204030204" pitchFamily="34" charset="0"/>
                <a:cs typeface="Times New Roman" panose="02020603050405020304" pitchFamily="18" charset="0"/>
              </a:rPr>
              <a:t>e: </a:t>
            </a:r>
            <a:r>
              <a:rPr lang="en-US" dirty="0">
                <a:solidFill>
                  <a:srgbClr val="000000"/>
                </a:solidFill>
                <a:effectLst/>
                <a:latin typeface="Arial (Body)"/>
                <a:ea typeface="Calibri" panose="020F0502020204030204" pitchFamily="34" charset="0"/>
                <a:cs typeface="Times New Roman" panose="02020603050405020304" pitchFamily="18" charset="0"/>
              </a:rPr>
              <a:t>RTU Mode, Serial 9600, 8, N1.</a:t>
            </a:r>
            <a:r>
              <a:rPr lang="en-US" dirty="0">
                <a:solidFill>
                  <a:srgbClr val="000000"/>
                </a:solidFill>
                <a:latin typeface="Arial (Body)"/>
                <a:ea typeface="Calibri" panose="020F0502020204030204" pitchFamily="34" charset="0"/>
                <a:cs typeface="Times New Roman" panose="02020603050405020304" pitchFamily="18" charset="0"/>
              </a:rPr>
              <a:t> </a:t>
            </a:r>
            <a:endParaRPr lang="en-US" dirty="0">
              <a:solidFill>
                <a:srgbClr val="000000"/>
              </a:solidFill>
              <a:effectLst/>
              <a:latin typeface="Arial (Body)"/>
              <a:ea typeface="Calibri" panose="020F0502020204030204" pitchFamily="34" charset="0"/>
              <a:cs typeface="Times New Roman" panose="02020603050405020304" pitchFamily="18" charset="0"/>
            </a:endParaRPr>
          </a:p>
          <a:p>
            <a:pPr marL="285750" marR="0" lvl="0" indent="-285750" algn="just">
              <a:spcBef>
                <a:spcPts val="600"/>
              </a:spcBef>
              <a:spcAft>
                <a:spcPts val="0"/>
              </a:spcAft>
              <a:buFontTx/>
              <a:buChar char="-"/>
            </a:pPr>
            <a:r>
              <a:rPr lang="en-US" dirty="0">
                <a:solidFill>
                  <a:srgbClr val="000000"/>
                </a:solidFill>
                <a:latin typeface="Arial (Body)"/>
                <a:ea typeface="Calibri" panose="020F0502020204030204" pitchFamily="34" charset="0"/>
                <a:cs typeface="Times New Roman" panose="02020603050405020304" pitchFamily="18" charset="0"/>
              </a:rPr>
              <a:t>Function: Read Holding Register (0x03), Read Coil Register (0x01), Read Input Register (0x04)</a:t>
            </a:r>
            <a:endParaRPr lang="en-US" dirty="0">
              <a:effectLst/>
              <a:latin typeface="Arial (Body)"/>
              <a:ea typeface="Calibri" panose="020F0502020204030204" pitchFamily="34" charset="0"/>
              <a:cs typeface="Arial" panose="020B0604020202020204" pitchFamily="34" charset="0"/>
            </a:endParaRPr>
          </a:p>
          <a:p>
            <a:endParaRPr lang="en-US" b="1" dirty="0">
              <a:latin typeface="Arial (Body)"/>
            </a:endParaRPr>
          </a:p>
        </p:txBody>
      </p:sp>
      <p:sp>
        <p:nvSpPr>
          <p:cNvPr id="71" name="TextBox 70">
            <a:extLst>
              <a:ext uri="{FF2B5EF4-FFF2-40B4-BE49-F238E27FC236}">
                <a16:creationId xmlns:a16="http://schemas.microsoft.com/office/drawing/2014/main" id="{1F4100E1-6A0B-4790-9955-CDD143C52037}"/>
              </a:ext>
            </a:extLst>
          </p:cNvPr>
          <p:cNvSpPr txBox="1"/>
          <p:nvPr/>
        </p:nvSpPr>
        <p:spPr>
          <a:xfrm>
            <a:off x="2422047" y="2858939"/>
            <a:ext cx="1735985" cy="584775"/>
          </a:xfrm>
          <a:prstGeom prst="rect">
            <a:avLst/>
          </a:prstGeom>
          <a:noFill/>
        </p:spPr>
        <p:txBody>
          <a:bodyPr wrap="square" rtlCol="0">
            <a:spAutoFit/>
          </a:bodyPr>
          <a:lstStyle/>
          <a:p>
            <a:pPr algn="ctr"/>
            <a:r>
              <a:rPr lang="en-US" sz="1600" dirty="0"/>
              <a:t>MAX485-RS485</a:t>
            </a:r>
          </a:p>
          <a:p>
            <a:pPr algn="ctr"/>
            <a:r>
              <a:rPr lang="en-US" sz="1600" i="0" dirty="0">
                <a:solidFill>
                  <a:srgbClr val="262626"/>
                </a:solidFill>
                <a:effectLst/>
                <a:latin typeface="Open Sans" panose="020B0606030504020204" pitchFamily="34" charset="0"/>
              </a:rPr>
              <a:t>Transceiver</a:t>
            </a:r>
          </a:p>
        </p:txBody>
      </p:sp>
      <p:sp>
        <p:nvSpPr>
          <p:cNvPr id="72" name="TextBox 71">
            <a:extLst>
              <a:ext uri="{FF2B5EF4-FFF2-40B4-BE49-F238E27FC236}">
                <a16:creationId xmlns:a16="http://schemas.microsoft.com/office/drawing/2014/main" id="{29ADD821-39A8-4826-88D5-2063EBAF815B}"/>
              </a:ext>
            </a:extLst>
          </p:cNvPr>
          <p:cNvSpPr txBox="1"/>
          <p:nvPr/>
        </p:nvSpPr>
        <p:spPr>
          <a:xfrm>
            <a:off x="5334195" y="2792162"/>
            <a:ext cx="1269756" cy="830997"/>
          </a:xfrm>
          <a:prstGeom prst="rect">
            <a:avLst/>
          </a:prstGeom>
          <a:noFill/>
        </p:spPr>
        <p:txBody>
          <a:bodyPr wrap="square" rtlCol="0">
            <a:spAutoFit/>
          </a:bodyPr>
          <a:lstStyle/>
          <a:p>
            <a:pPr algn="ctr"/>
            <a:r>
              <a:rPr lang="en-US" sz="1600" dirty="0"/>
              <a:t>USB </a:t>
            </a:r>
          </a:p>
          <a:p>
            <a:pPr algn="ctr"/>
            <a:r>
              <a:rPr lang="en-US" sz="1600" dirty="0"/>
              <a:t>RS485-TTL</a:t>
            </a:r>
          </a:p>
          <a:p>
            <a:pPr algn="ctr"/>
            <a:r>
              <a:rPr lang="en-US" sz="1600" dirty="0"/>
              <a:t>Converter</a:t>
            </a:r>
          </a:p>
        </p:txBody>
      </p:sp>
    </p:spTree>
    <p:extLst>
      <p:ext uri="{BB962C8B-B14F-4D97-AF65-F5344CB8AC3E}">
        <p14:creationId xmlns:p14="http://schemas.microsoft.com/office/powerpoint/2010/main" val="1092183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3CF68B-5C03-42F7-9ABA-CB6D11D2DE82}"/>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37</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11619" y="1332723"/>
            <a:ext cx="5075158" cy="461665"/>
          </a:xfrm>
          <a:prstGeom prst="rect">
            <a:avLst/>
          </a:prstGeom>
          <a:noFill/>
        </p:spPr>
        <p:txBody>
          <a:bodyPr wrap="square" rtlCol="0">
            <a:spAutoFit/>
          </a:bodyPr>
          <a:lstStyle/>
          <a:p>
            <a:pPr algn="ctr"/>
            <a:r>
              <a:rPr lang="en-US" sz="2400" b="1">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6" name="TextBox 45">
            <a:extLst>
              <a:ext uri="{FF2B5EF4-FFF2-40B4-BE49-F238E27FC236}">
                <a16:creationId xmlns:a16="http://schemas.microsoft.com/office/drawing/2014/main" id="{BDA71304-1EA2-4349-B10A-227023F5BD27}"/>
              </a:ext>
            </a:extLst>
          </p:cNvPr>
          <p:cNvSpPr txBox="1"/>
          <p:nvPr/>
        </p:nvSpPr>
        <p:spPr>
          <a:xfrm>
            <a:off x="248476" y="1718135"/>
            <a:ext cx="2081292" cy="369332"/>
          </a:xfrm>
          <a:prstGeom prst="rect">
            <a:avLst/>
          </a:prstGeom>
          <a:noFill/>
        </p:spPr>
        <p:txBody>
          <a:bodyPr wrap="square" rtlCol="0">
            <a:spAutoFit/>
          </a:bodyPr>
          <a:lstStyle/>
          <a:p>
            <a:pPr algn="ctr"/>
            <a:r>
              <a:rPr lang="en-US" b="1" dirty="0" err="1">
                <a:solidFill>
                  <a:srgbClr val="4472C4"/>
                </a:solidFill>
              </a:rPr>
              <a:t>Mạng</a:t>
            </a:r>
            <a:r>
              <a:rPr lang="en-US" b="1" dirty="0">
                <a:solidFill>
                  <a:srgbClr val="4472C4"/>
                </a:solidFill>
              </a:rPr>
              <a:t> </a:t>
            </a:r>
            <a:r>
              <a:rPr lang="en-US" b="1" dirty="0" err="1">
                <a:solidFill>
                  <a:srgbClr val="4472C4"/>
                </a:solidFill>
              </a:rPr>
              <a:t>đơn</a:t>
            </a:r>
            <a:r>
              <a:rPr lang="en-US" b="1" dirty="0">
                <a:solidFill>
                  <a:srgbClr val="4472C4"/>
                </a:solidFill>
              </a:rPr>
              <a:t> thiết </a:t>
            </a:r>
            <a:r>
              <a:rPr lang="en-US" b="1" dirty="0" err="1">
                <a:solidFill>
                  <a:srgbClr val="4472C4"/>
                </a:solidFill>
              </a:rPr>
              <a:t>bị</a:t>
            </a:r>
            <a:endParaRPr lang="en-US" b="1" dirty="0">
              <a:solidFill>
                <a:srgbClr val="4472C4"/>
              </a:solidFill>
            </a:endParaRPr>
          </a:p>
        </p:txBody>
      </p:sp>
      <p:pic>
        <p:nvPicPr>
          <p:cNvPr id="21" name="Picture 20">
            <a:extLst>
              <a:ext uri="{FF2B5EF4-FFF2-40B4-BE49-F238E27FC236}">
                <a16:creationId xmlns:a16="http://schemas.microsoft.com/office/drawing/2014/main" id="{404BCF95-E155-413B-B726-996CEEC656DF}"/>
              </a:ext>
            </a:extLst>
          </p:cNvPr>
          <p:cNvPicPr/>
          <p:nvPr/>
        </p:nvPicPr>
        <p:blipFill>
          <a:blip r:embed="rId4"/>
          <a:stretch>
            <a:fillRect/>
          </a:stretch>
        </p:blipFill>
        <p:spPr>
          <a:xfrm>
            <a:off x="607271" y="2186069"/>
            <a:ext cx="7929457" cy="4048293"/>
          </a:xfrm>
          <a:prstGeom prst="rect">
            <a:avLst/>
          </a:prstGeom>
        </p:spPr>
      </p:pic>
    </p:spTree>
    <p:extLst>
      <p:ext uri="{BB962C8B-B14F-4D97-AF65-F5344CB8AC3E}">
        <p14:creationId xmlns:p14="http://schemas.microsoft.com/office/powerpoint/2010/main" val="2563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2352"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B3CF68B-5C03-42F7-9ABA-CB6D11D2DE82}"/>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37</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67480" y="1151819"/>
            <a:ext cx="5075158" cy="461665"/>
          </a:xfrm>
          <a:prstGeom prst="rect">
            <a:avLst/>
          </a:prstGeom>
          <a:noFill/>
        </p:spPr>
        <p:txBody>
          <a:bodyPr wrap="square" rtlCol="0">
            <a:spAutoFit/>
          </a:bodyPr>
          <a:lstStyle/>
          <a:p>
            <a:pPr algn="ctr"/>
            <a:r>
              <a:rPr lang="en-US" sz="2400" b="1" dirty="0">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6" name="TextBox 45">
            <a:extLst>
              <a:ext uri="{FF2B5EF4-FFF2-40B4-BE49-F238E27FC236}">
                <a16:creationId xmlns:a16="http://schemas.microsoft.com/office/drawing/2014/main" id="{BDA71304-1EA2-4349-B10A-227023F5BD27}"/>
              </a:ext>
            </a:extLst>
          </p:cNvPr>
          <p:cNvSpPr txBox="1"/>
          <p:nvPr/>
        </p:nvSpPr>
        <p:spPr>
          <a:xfrm>
            <a:off x="266337" y="1551927"/>
            <a:ext cx="2081292" cy="369332"/>
          </a:xfrm>
          <a:prstGeom prst="rect">
            <a:avLst/>
          </a:prstGeom>
          <a:noFill/>
        </p:spPr>
        <p:txBody>
          <a:bodyPr wrap="square" rtlCol="0">
            <a:spAutoFit/>
          </a:bodyPr>
          <a:lstStyle/>
          <a:p>
            <a:pPr algn="ctr"/>
            <a:r>
              <a:rPr lang="en-US" b="1" dirty="0" err="1">
                <a:solidFill>
                  <a:srgbClr val="4472C4"/>
                </a:solidFill>
              </a:rPr>
              <a:t>Mạng</a:t>
            </a:r>
            <a:r>
              <a:rPr lang="en-US" b="1" dirty="0">
                <a:solidFill>
                  <a:srgbClr val="4472C4"/>
                </a:solidFill>
              </a:rPr>
              <a:t> </a:t>
            </a:r>
            <a:r>
              <a:rPr lang="en-US" b="1" dirty="0" err="1">
                <a:solidFill>
                  <a:srgbClr val="4472C4"/>
                </a:solidFill>
              </a:rPr>
              <a:t>đơn</a:t>
            </a:r>
            <a:r>
              <a:rPr lang="en-US" b="1" dirty="0">
                <a:solidFill>
                  <a:srgbClr val="4472C4"/>
                </a:solidFill>
              </a:rPr>
              <a:t> thiết </a:t>
            </a:r>
            <a:r>
              <a:rPr lang="en-US" b="1" dirty="0" err="1">
                <a:solidFill>
                  <a:srgbClr val="4472C4"/>
                </a:solidFill>
              </a:rPr>
              <a:t>bị</a:t>
            </a:r>
            <a:endParaRPr lang="en-US" b="1" dirty="0">
              <a:solidFill>
                <a:srgbClr val="4472C4"/>
              </a:solidFill>
            </a:endParaRPr>
          </a:p>
        </p:txBody>
      </p:sp>
      <p:pic>
        <p:nvPicPr>
          <p:cNvPr id="4" name="Picture 3" descr="Graphical user interface&#10;&#10;Description automatically generated">
            <a:extLst>
              <a:ext uri="{FF2B5EF4-FFF2-40B4-BE49-F238E27FC236}">
                <a16:creationId xmlns:a16="http://schemas.microsoft.com/office/drawing/2014/main" id="{55E3E1EA-8994-4554-9C30-ED5E9444E64B}"/>
              </a:ext>
            </a:extLst>
          </p:cNvPr>
          <p:cNvPicPr>
            <a:picLocks noChangeAspect="1"/>
          </p:cNvPicPr>
          <p:nvPr/>
        </p:nvPicPr>
        <p:blipFill>
          <a:blip r:embed="rId4"/>
          <a:stretch>
            <a:fillRect/>
          </a:stretch>
        </p:blipFill>
        <p:spPr>
          <a:xfrm>
            <a:off x="3367899" y="2444596"/>
            <a:ext cx="1700756" cy="535070"/>
          </a:xfrm>
          <a:prstGeom prst="rect">
            <a:avLst/>
          </a:prstGeom>
        </p:spPr>
      </p:pic>
      <p:cxnSp>
        <p:nvCxnSpPr>
          <p:cNvPr id="12" name="Straight Connector 11">
            <a:extLst>
              <a:ext uri="{FF2B5EF4-FFF2-40B4-BE49-F238E27FC236}">
                <a16:creationId xmlns:a16="http://schemas.microsoft.com/office/drawing/2014/main" id="{DF3870E8-BF2C-424D-93C0-B15FD43BBDFF}"/>
              </a:ext>
            </a:extLst>
          </p:cNvPr>
          <p:cNvCxnSpPr>
            <a:cxnSpLocks/>
          </p:cNvCxnSpPr>
          <p:nvPr/>
        </p:nvCxnSpPr>
        <p:spPr>
          <a:xfrm flipV="1">
            <a:off x="5068655" y="2660697"/>
            <a:ext cx="1131622"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A7070C-37BE-4144-991D-8D6767304A3C}"/>
              </a:ext>
            </a:extLst>
          </p:cNvPr>
          <p:cNvCxnSpPr>
            <a:cxnSpLocks/>
          </p:cNvCxnSpPr>
          <p:nvPr/>
        </p:nvCxnSpPr>
        <p:spPr>
          <a:xfrm>
            <a:off x="5068655" y="2740709"/>
            <a:ext cx="112290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B449639-A919-486E-96BE-824DCFE17B73}"/>
              </a:ext>
            </a:extLst>
          </p:cNvPr>
          <p:cNvSpPr/>
          <p:nvPr/>
        </p:nvSpPr>
        <p:spPr>
          <a:xfrm>
            <a:off x="1210232" y="2316968"/>
            <a:ext cx="1543050" cy="760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a:t>
            </a:r>
          </a:p>
        </p:txBody>
      </p:sp>
      <p:cxnSp>
        <p:nvCxnSpPr>
          <p:cNvPr id="48" name="Straight Connector 47">
            <a:extLst>
              <a:ext uri="{FF2B5EF4-FFF2-40B4-BE49-F238E27FC236}">
                <a16:creationId xmlns:a16="http://schemas.microsoft.com/office/drawing/2014/main" id="{70570F2D-4346-46E5-BB9C-57BA9F68AA63}"/>
              </a:ext>
            </a:extLst>
          </p:cNvPr>
          <p:cNvCxnSpPr>
            <a:cxnSpLocks/>
          </p:cNvCxnSpPr>
          <p:nvPr/>
        </p:nvCxnSpPr>
        <p:spPr>
          <a:xfrm>
            <a:off x="2753282" y="2573966"/>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64E9F9-8581-4ECC-8403-1CED32400A12}"/>
              </a:ext>
            </a:extLst>
          </p:cNvPr>
          <p:cNvCxnSpPr>
            <a:cxnSpLocks/>
          </p:cNvCxnSpPr>
          <p:nvPr/>
        </p:nvCxnSpPr>
        <p:spPr>
          <a:xfrm>
            <a:off x="2753281" y="2878766"/>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96721C0-96B2-4C3C-BF45-D3FDB3C6942D}"/>
              </a:ext>
            </a:extLst>
          </p:cNvPr>
          <p:cNvCxnSpPr>
            <a:cxnSpLocks/>
          </p:cNvCxnSpPr>
          <p:nvPr/>
        </p:nvCxnSpPr>
        <p:spPr>
          <a:xfrm rot="10800000" flipV="1">
            <a:off x="2753282" y="2660697"/>
            <a:ext cx="613475" cy="51434"/>
          </a:xfrm>
          <a:prstGeom prst="bentConnector3">
            <a:avLst>
              <a:gd name="adj1" fmla="val 29712"/>
            </a:avLst>
          </a:prstGeom>
          <a:ln w="28575"/>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7C97CC6-2BAF-4B83-8978-76AB99EC661D}"/>
              </a:ext>
            </a:extLst>
          </p:cNvPr>
          <p:cNvCxnSpPr>
            <a:cxnSpLocks/>
          </p:cNvCxnSpPr>
          <p:nvPr/>
        </p:nvCxnSpPr>
        <p:spPr>
          <a:xfrm rot="10800000">
            <a:off x="3193669" y="2712132"/>
            <a:ext cx="188922" cy="53255"/>
          </a:xfrm>
          <a:prstGeom prst="bentConnector3">
            <a:avLst>
              <a:gd name="adj1" fmla="val 103779"/>
            </a:avLst>
          </a:prstGeom>
          <a:ln w="28575"/>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A444026-C959-4277-A9B2-003E5CD19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14902">
            <a:off x="6137315" y="1894763"/>
            <a:ext cx="1730977" cy="1730977"/>
          </a:xfrm>
          <a:prstGeom prst="rect">
            <a:avLst/>
          </a:prstGeom>
        </p:spPr>
      </p:pic>
      <p:sp>
        <p:nvSpPr>
          <p:cNvPr id="45" name="TextBox 44">
            <a:extLst>
              <a:ext uri="{FF2B5EF4-FFF2-40B4-BE49-F238E27FC236}">
                <a16:creationId xmlns:a16="http://schemas.microsoft.com/office/drawing/2014/main" id="{173071C7-A4E1-4E36-A2C4-F9532CC6A8E7}"/>
              </a:ext>
            </a:extLst>
          </p:cNvPr>
          <p:cNvSpPr txBox="1"/>
          <p:nvPr/>
        </p:nvSpPr>
        <p:spPr>
          <a:xfrm>
            <a:off x="6465280" y="3194512"/>
            <a:ext cx="1152187" cy="369332"/>
          </a:xfrm>
          <a:prstGeom prst="rect">
            <a:avLst/>
          </a:prstGeom>
          <a:noFill/>
        </p:spPr>
        <p:txBody>
          <a:bodyPr wrap="square" rtlCol="0">
            <a:spAutoFit/>
          </a:bodyPr>
          <a:lstStyle/>
          <a:p>
            <a:pPr algn="ctr"/>
            <a:r>
              <a:rPr lang="en-US" dirty="0"/>
              <a:t>SHT20</a:t>
            </a:r>
          </a:p>
        </p:txBody>
      </p:sp>
      <p:sp>
        <p:nvSpPr>
          <p:cNvPr id="51" name="TextBox 50">
            <a:extLst>
              <a:ext uri="{FF2B5EF4-FFF2-40B4-BE49-F238E27FC236}">
                <a16:creationId xmlns:a16="http://schemas.microsoft.com/office/drawing/2014/main" id="{176B2505-B6A7-432D-94FD-C60872EDA50F}"/>
              </a:ext>
            </a:extLst>
          </p:cNvPr>
          <p:cNvSpPr txBox="1"/>
          <p:nvPr/>
        </p:nvSpPr>
        <p:spPr>
          <a:xfrm>
            <a:off x="3360977" y="3013458"/>
            <a:ext cx="1735985" cy="646331"/>
          </a:xfrm>
          <a:prstGeom prst="rect">
            <a:avLst/>
          </a:prstGeom>
          <a:noFill/>
        </p:spPr>
        <p:txBody>
          <a:bodyPr wrap="square" rtlCol="0">
            <a:spAutoFit/>
          </a:bodyPr>
          <a:lstStyle/>
          <a:p>
            <a:pPr algn="ctr"/>
            <a:r>
              <a:rPr lang="en-US" dirty="0"/>
              <a:t>MAX485-RS485</a:t>
            </a:r>
          </a:p>
          <a:p>
            <a:pPr algn="ctr"/>
            <a:r>
              <a:rPr lang="en-US" i="0" dirty="0">
                <a:solidFill>
                  <a:srgbClr val="262626"/>
                </a:solidFill>
                <a:effectLst/>
                <a:latin typeface="Open Sans" panose="020B0606030504020204" pitchFamily="34" charset="0"/>
              </a:rPr>
              <a:t>Transceiver</a:t>
            </a:r>
          </a:p>
        </p:txBody>
      </p:sp>
      <p:sp>
        <p:nvSpPr>
          <p:cNvPr id="54" name="TextBox 53">
            <a:extLst>
              <a:ext uri="{FF2B5EF4-FFF2-40B4-BE49-F238E27FC236}">
                <a16:creationId xmlns:a16="http://schemas.microsoft.com/office/drawing/2014/main" id="{938A9734-B82B-416F-9FB0-D5EF69662A7C}"/>
              </a:ext>
            </a:extLst>
          </p:cNvPr>
          <p:cNvSpPr txBox="1"/>
          <p:nvPr/>
        </p:nvSpPr>
        <p:spPr>
          <a:xfrm>
            <a:off x="135269" y="3802068"/>
            <a:ext cx="7860116" cy="1431161"/>
          </a:xfrm>
          <a:prstGeom prst="rect">
            <a:avLst/>
          </a:prstGeom>
          <a:noFill/>
        </p:spPr>
        <p:txBody>
          <a:bodyPr wrap="square" rtlCol="0">
            <a:spAutoFit/>
          </a:bodyPr>
          <a:lstStyle/>
          <a:p>
            <a:r>
              <a:rPr lang="en-US" b="1" dirty="0">
                <a:latin typeface="Arial (Body)"/>
              </a:rPr>
              <a:t>Các </a:t>
            </a:r>
            <a:r>
              <a:rPr lang="en-US" b="1" dirty="0" err="1">
                <a:latin typeface="Arial (Body)"/>
              </a:rPr>
              <a:t>thông</a:t>
            </a:r>
            <a:r>
              <a:rPr lang="en-US" b="1" dirty="0">
                <a:latin typeface="Arial (Body)"/>
              </a:rPr>
              <a:t> số </a:t>
            </a:r>
            <a:r>
              <a:rPr lang="en-US" b="1" dirty="0" err="1">
                <a:latin typeface="Arial (Body)"/>
              </a:rPr>
              <a:t>bài</a:t>
            </a:r>
            <a:r>
              <a:rPr lang="en-US" b="1" dirty="0">
                <a:latin typeface="Arial (Body)"/>
              </a:rPr>
              <a:t> </a:t>
            </a:r>
            <a:r>
              <a:rPr lang="en-US" b="1" dirty="0" err="1">
                <a:latin typeface="Arial (Body)"/>
              </a:rPr>
              <a:t>kiểm</a:t>
            </a:r>
            <a:r>
              <a:rPr lang="en-US" b="1" dirty="0">
                <a:latin typeface="Arial (Body)"/>
              </a:rPr>
              <a:t> </a:t>
            </a:r>
            <a:r>
              <a:rPr lang="en-US" b="1" dirty="0" err="1">
                <a:latin typeface="Arial (Body)"/>
              </a:rPr>
              <a:t>tra</a:t>
            </a:r>
            <a:r>
              <a:rPr lang="en-US" b="1" dirty="0">
                <a:latin typeface="Arial (Body)"/>
              </a:rPr>
              <a:t>: </a:t>
            </a:r>
          </a:p>
          <a:p>
            <a:pPr marL="285750" marR="0" lvl="0" indent="-285750" algn="just">
              <a:spcBef>
                <a:spcPts val="600"/>
              </a:spcBef>
              <a:spcAft>
                <a:spcPts val="0"/>
              </a:spcAft>
              <a:buFontTx/>
              <a:buChar char="-"/>
            </a:pPr>
            <a:r>
              <a:rPr lang="en-US" dirty="0">
                <a:solidFill>
                  <a:srgbClr val="000000"/>
                </a:solidFill>
                <a:effectLst/>
                <a:latin typeface="Arial (Body)"/>
                <a:ea typeface="Calibri" panose="020F0502020204030204" pitchFamily="34" charset="0"/>
                <a:cs typeface="Times New Roman" panose="02020603050405020304" pitchFamily="18" charset="0"/>
              </a:rPr>
              <a:t>Modbus Slave: Temperature and Humidity sensor</a:t>
            </a:r>
            <a:endParaRPr lang="en-US" dirty="0">
              <a:solidFill>
                <a:srgbClr val="000000"/>
              </a:solidFill>
              <a:latin typeface="Arial (Body)"/>
              <a:ea typeface="Calibri" panose="020F0502020204030204" pitchFamily="34" charset="0"/>
              <a:cs typeface="Times New Roman" panose="02020603050405020304" pitchFamily="18" charset="0"/>
            </a:endParaRPr>
          </a:p>
          <a:p>
            <a:pPr marL="285750" marR="0" lvl="0" indent="-285750" algn="just">
              <a:spcBef>
                <a:spcPts val="600"/>
              </a:spcBef>
              <a:spcAft>
                <a:spcPts val="0"/>
              </a:spcAft>
              <a:buFontTx/>
              <a:buChar char="-"/>
            </a:pPr>
            <a:r>
              <a:rPr lang="en-US" dirty="0">
                <a:solidFill>
                  <a:srgbClr val="000000"/>
                </a:solidFill>
                <a:effectLst/>
                <a:latin typeface="Arial (Body)"/>
                <a:ea typeface="Calibri" panose="020F0502020204030204" pitchFamily="34" charset="0"/>
                <a:cs typeface="Times New Roman" panose="02020603050405020304" pitchFamily="18" charset="0"/>
              </a:rPr>
              <a:t>Modbus Mod</a:t>
            </a:r>
            <a:r>
              <a:rPr lang="en-US" dirty="0">
                <a:solidFill>
                  <a:srgbClr val="000000"/>
                </a:solidFill>
                <a:latin typeface="Arial (Body)"/>
                <a:ea typeface="Calibri" panose="020F0502020204030204" pitchFamily="34" charset="0"/>
                <a:cs typeface="Times New Roman" panose="02020603050405020304" pitchFamily="18" charset="0"/>
              </a:rPr>
              <a:t>e: </a:t>
            </a:r>
            <a:r>
              <a:rPr lang="en-US" dirty="0">
                <a:solidFill>
                  <a:srgbClr val="000000"/>
                </a:solidFill>
                <a:effectLst/>
                <a:latin typeface="Arial (Body)"/>
                <a:ea typeface="Calibri" panose="020F0502020204030204" pitchFamily="34" charset="0"/>
                <a:cs typeface="Times New Roman" panose="02020603050405020304" pitchFamily="18" charset="0"/>
              </a:rPr>
              <a:t>RTU Mode, Serial 9600, 8, N1.</a:t>
            </a:r>
            <a:r>
              <a:rPr lang="en-US" dirty="0">
                <a:solidFill>
                  <a:srgbClr val="000000"/>
                </a:solidFill>
                <a:latin typeface="Arial (Body)"/>
                <a:ea typeface="Calibri" panose="020F0502020204030204" pitchFamily="34" charset="0"/>
                <a:cs typeface="Times New Roman" panose="02020603050405020304" pitchFamily="18" charset="0"/>
              </a:rPr>
              <a:t> </a:t>
            </a:r>
            <a:endParaRPr lang="en-US" dirty="0">
              <a:solidFill>
                <a:srgbClr val="000000"/>
              </a:solidFill>
              <a:effectLst/>
              <a:latin typeface="Arial (Body)"/>
              <a:ea typeface="Calibri" panose="020F0502020204030204" pitchFamily="34" charset="0"/>
              <a:cs typeface="Times New Roman" panose="02020603050405020304" pitchFamily="18" charset="0"/>
            </a:endParaRPr>
          </a:p>
          <a:p>
            <a:pPr marL="285750" marR="0" lvl="0" indent="-285750" algn="just">
              <a:spcBef>
                <a:spcPts val="600"/>
              </a:spcBef>
              <a:spcAft>
                <a:spcPts val="0"/>
              </a:spcAft>
              <a:buFontTx/>
              <a:buChar char="-"/>
            </a:pPr>
            <a:r>
              <a:rPr lang="en-US" dirty="0">
                <a:solidFill>
                  <a:srgbClr val="000000"/>
                </a:solidFill>
                <a:latin typeface="Arial (Body)"/>
                <a:ea typeface="Calibri" panose="020F0502020204030204" pitchFamily="34" charset="0"/>
                <a:cs typeface="Times New Roman" panose="02020603050405020304" pitchFamily="18" charset="0"/>
              </a:rPr>
              <a:t>Function: Read Input Register (0x04)</a:t>
            </a:r>
            <a:endParaRPr lang="en-US" dirty="0">
              <a:effectLst/>
              <a:latin typeface="Arial (Body)"/>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901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par>
                                <p:cTn id="8" presetID="16" presetClass="entr" presetSubtype="2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arn(inVertical)">
                                      <p:cBhvr>
                                        <p:cTn id="10" dur="500"/>
                                        <p:tgtEl>
                                          <p:spTgt spid="42"/>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arn(inVertical)">
                                      <p:cBhvr>
                                        <p:cTn id="19" dur="500"/>
                                        <p:tgtEl>
                                          <p:spTgt spid="49"/>
                                        </p:tgtEl>
                                      </p:cBhvr>
                                    </p:animEffect>
                                  </p:childTnLst>
                                </p:cTn>
                              </p:par>
                              <p:par>
                                <p:cTn id="20" presetID="16" presetClass="entr" presetSubtype="21"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arn(inVertical)">
                                      <p:cBhvr>
                                        <p:cTn id="22" dur="500"/>
                                        <p:tgtEl>
                                          <p:spTgt spid="50"/>
                                        </p:tgtEl>
                                      </p:cBhvr>
                                    </p:animEffect>
                                  </p:childTnLst>
                                </p:cTn>
                              </p:par>
                              <p:par>
                                <p:cTn id="23" presetID="16" presetClass="entr" presetSubtype="21"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arn(inVertical)">
                                      <p:cBhvr>
                                        <p:cTn id="25" dur="500"/>
                                        <p:tgtEl>
                                          <p:spTgt spid="48"/>
                                        </p:tgtEl>
                                      </p:cBhvr>
                                    </p:animEffect>
                                  </p:childTnLst>
                                </p:cTn>
                              </p:par>
                              <p:par>
                                <p:cTn id="26" presetID="16" presetClass="entr" presetSubtype="21"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barn(inVertical)">
                                      <p:cBhvr>
                                        <p:cTn id="28" dur="500"/>
                                        <p:tgtEl>
                                          <p:spTgt spid="6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500"/>
                                        <p:tgtEl>
                                          <p:spTgt spid="4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arn(inVertical)">
                                      <p:cBhvr>
                                        <p:cTn id="34" dur="500"/>
                                        <p:tgtEl>
                                          <p:spTgt spid="5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arn(inVertical)">
                                      <p:cBhvr>
                                        <p:cTn id="37" dur="500"/>
                                        <p:tgtEl>
                                          <p:spTgt spid="5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barn(inVertical)">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5" grpId="0"/>
      <p:bldP spid="51" grpId="0"/>
      <p:bldP spid="5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3CF68B-5C03-42F7-9ABA-CB6D11D2DE82}"/>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38</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11619" y="1332723"/>
            <a:ext cx="5075158" cy="461665"/>
          </a:xfrm>
          <a:prstGeom prst="rect">
            <a:avLst/>
          </a:prstGeom>
          <a:noFill/>
        </p:spPr>
        <p:txBody>
          <a:bodyPr wrap="square" rtlCol="0">
            <a:spAutoFit/>
          </a:bodyPr>
          <a:lstStyle/>
          <a:p>
            <a:pPr algn="ctr"/>
            <a:r>
              <a:rPr lang="en-US" sz="2400" b="1">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6" name="TextBox 45">
            <a:extLst>
              <a:ext uri="{FF2B5EF4-FFF2-40B4-BE49-F238E27FC236}">
                <a16:creationId xmlns:a16="http://schemas.microsoft.com/office/drawing/2014/main" id="{BDA71304-1EA2-4349-B10A-227023F5BD27}"/>
              </a:ext>
            </a:extLst>
          </p:cNvPr>
          <p:cNvSpPr txBox="1"/>
          <p:nvPr/>
        </p:nvSpPr>
        <p:spPr>
          <a:xfrm>
            <a:off x="169586" y="1818214"/>
            <a:ext cx="2081292" cy="369332"/>
          </a:xfrm>
          <a:prstGeom prst="rect">
            <a:avLst/>
          </a:prstGeom>
          <a:noFill/>
        </p:spPr>
        <p:txBody>
          <a:bodyPr wrap="square" rtlCol="0">
            <a:spAutoFit/>
          </a:bodyPr>
          <a:lstStyle/>
          <a:p>
            <a:pPr algn="ctr"/>
            <a:r>
              <a:rPr lang="en-US" b="1" err="1">
                <a:solidFill>
                  <a:srgbClr val="4472C4"/>
                </a:solidFill>
              </a:rPr>
              <a:t>Mạng</a:t>
            </a:r>
            <a:r>
              <a:rPr lang="en-US" b="1">
                <a:solidFill>
                  <a:srgbClr val="4472C4"/>
                </a:solidFill>
              </a:rPr>
              <a:t> </a:t>
            </a:r>
            <a:r>
              <a:rPr lang="en-US" b="1" err="1">
                <a:solidFill>
                  <a:srgbClr val="4472C4"/>
                </a:solidFill>
              </a:rPr>
              <a:t>đơn</a:t>
            </a:r>
            <a:r>
              <a:rPr lang="en-US" b="1">
                <a:solidFill>
                  <a:srgbClr val="4472C4"/>
                </a:solidFill>
              </a:rPr>
              <a:t> thiết </a:t>
            </a:r>
            <a:r>
              <a:rPr lang="en-US" b="1" err="1">
                <a:solidFill>
                  <a:srgbClr val="4472C4"/>
                </a:solidFill>
              </a:rPr>
              <a:t>bị</a:t>
            </a:r>
            <a:endParaRPr lang="en-US" b="1">
              <a:solidFill>
                <a:srgbClr val="4472C4"/>
              </a:solidFill>
            </a:endParaRPr>
          </a:p>
        </p:txBody>
      </p:sp>
      <p:pic>
        <p:nvPicPr>
          <p:cNvPr id="21" name="Picture 20">
            <a:extLst>
              <a:ext uri="{FF2B5EF4-FFF2-40B4-BE49-F238E27FC236}">
                <a16:creationId xmlns:a16="http://schemas.microsoft.com/office/drawing/2014/main" id="{EF7AAF07-B3A9-4F1E-9138-305D2E28EEE6}"/>
              </a:ext>
            </a:extLst>
          </p:cNvPr>
          <p:cNvPicPr/>
          <p:nvPr/>
        </p:nvPicPr>
        <p:blipFill>
          <a:blip r:embed="rId4"/>
          <a:stretch>
            <a:fillRect/>
          </a:stretch>
        </p:blipFill>
        <p:spPr>
          <a:xfrm>
            <a:off x="3944071" y="1818214"/>
            <a:ext cx="5075157" cy="4048030"/>
          </a:xfrm>
          <a:prstGeom prst="rect">
            <a:avLst/>
          </a:prstGeom>
        </p:spPr>
      </p:pic>
      <p:pic>
        <p:nvPicPr>
          <p:cNvPr id="23" name="Picture 22">
            <a:extLst>
              <a:ext uri="{FF2B5EF4-FFF2-40B4-BE49-F238E27FC236}">
                <a16:creationId xmlns:a16="http://schemas.microsoft.com/office/drawing/2014/main" id="{08795FCE-E4E6-4708-BCD4-C8821369AA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28" y="2281853"/>
            <a:ext cx="2658934" cy="2658934"/>
          </a:xfrm>
          <a:prstGeom prst="rect">
            <a:avLst/>
          </a:prstGeom>
        </p:spPr>
      </p:pic>
      <p:sp>
        <p:nvSpPr>
          <p:cNvPr id="24" name="TextBox 23">
            <a:extLst>
              <a:ext uri="{FF2B5EF4-FFF2-40B4-BE49-F238E27FC236}">
                <a16:creationId xmlns:a16="http://schemas.microsoft.com/office/drawing/2014/main" id="{C73A4E15-1F36-45F3-B3DC-B52C50DADD28}"/>
              </a:ext>
            </a:extLst>
          </p:cNvPr>
          <p:cNvSpPr txBox="1"/>
          <p:nvPr/>
        </p:nvSpPr>
        <p:spPr>
          <a:xfrm>
            <a:off x="270933" y="2683484"/>
            <a:ext cx="1152187" cy="369332"/>
          </a:xfrm>
          <a:prstGeom prst="rect">
            <a:avLst/>
          </a:prstGeom>
          <a:noFill/>
        </p:spPr>
        <p:txBody>
          <a:bodyPr wrap="square" rtlCol="0">
            <a:spAutoFit/>
          </a:bodyPr>
          <a:lstStyle/>
          <a:p>
            <a:pPr algn="ctr"/>
            <a:r>
              <a:rPr lang="en-US" b="1"/>
              <a:t>SHT20</a:t>
            </a:r>
          </a:p>
        </p:txBody>
      </p:sp>
      <p:sp>
        <p:nvSpPr>
          <p:cNvPr id="25" name="TextBox 24">
            <a:extLst>
              <a:ext uri="{FF2B5EF4-FFF2-40B4-BE49-F238E27FC236}">
                <a16:creationId xmlns:a16="http://schemas.microsoft.com/office/drawing/2014/main" id="{4DCA95F9-4F4B-43C1-BBAE-C4DFFBDF1023}"/>
              </a:ext>
            </a:extLst>
          </p:cNvPr>
          <p:cNvSpPr txBox="1"/>
          <p:nvPr/>
        </p:nvSpPr>
        <p:spPr>
          <a:xfrm>
            <a:off x="0" y="4887091"/>
            <a:ext cx="4025792" cy="1524007"/>
          </a:xfrm>
          <a:prstGeom prst="rect">
            <a:avLst/>
          </a:prstGeom>
          <a:noFill/>
        </p:spPr>
        <p:txBody>
          <a:bodyPr wrap="square" rtlCol="0">
            <a:spAutoFit/>
          </a:bodyPr>
          <a:lstStyle/>
          <a:p>
            <a:pPr>
              <a:lnSpc>
                <a:spcPct val="150000"/>
              </a:lnSpc>
            </a:pPr>
            <a:r>
              <a:rPr lang="en-US" sz="1600" b="1" dirty="0" err="1">
                <a:solidFill>
                  <a:srgbClr val="4472C4"/>
                </a:solidFill>
                <a:latin typeface="Arial (Body)"/>
              </a:rPr>
              <a:t>Nhận</a:t>
            </a:r>
            <a:r>
              <a:rPr lang="en-US" sz="1600" b="1" dirty="0">
                <a:solidFill>
                  <a:srgbClr val="4472C4"/>
                </a:solidFill>
                <a:latin typeface="Arial (Body)"/>
              </a:rPr>
              <a:t> </a:t>
            </a:r>
            <a:r>
              <a:rPr lang="en-US" sz="1600" b="1" dirty="0" err="1">
                <a:solidFill>
                  <a:srgbClr val="4472C4"/>
                </a:solidFill>
                <a:latin typeface="Arial (Body)"/>
              </a:rPr>
              <a:t>xét</a:t>
            </a:r>
            <a:r>
              <a:rPr lang="en-US" sz="1600" b="1" dirty="0">
                <a:solidFill>
                  <a:srgbClr val="4472C4"/>
                </a:solidFill>
                <a:latin typeface="Arial (Body)"/>
              </a:rPr>
              <a:t>: </a:t>
            </a:r>
          </a:p>
          <a:p>
            <a:pPr>
              <a:lnSpc>
                <a:spcPct val="150000"/>
              </a:lnSpc>
            </a:pPr>
            <a:r>
              <a:rPr lang="en-US" sz="1600" dirty="0">
                <a:solidFill>
                  <a:srgbClr val="000000"/>
                </a:solidFill>
                <a:effectLst/>
                <a:latin typeface="Arial (Body)"/>
                <a:ea typeface="Calibri" panose="020F0502020204030204" pitchFamily="34" charset="0"/>
              </a:rPr>
              <a:t>Gateway </a:t>
            </a:r>
            <a:r>
              <a:rPr lang="en-US" sz="1600" dirty="0" err="1">
                <a:solidFill>
                  <a:srgbClr val="000000"/>
                </a:solidFill>
                <a:effectLst/>
                <a:latin typeface="Arial (Body)"/>
                <a:ea typeface="Calibri" panose="020F0502020204030204" pitchFamily="34" charset="0"/>
              </a:rPr>
              <a:t>có</a:t>
            </a:r>
            <a:r>
              <a:rPr lang="en-US" sz="1600" dirty="0">
                <a:solidFill>
                  <a:srgbClr val="000000"/>
                </a:solidFill>
                <a:effectLst/>
                <a:latin typeface="Arial (Body)"/>
                <a:ea typeface="Calibri" panose="020F0502020204030204" pitchFamily="34" charset="0"/>
              </a:rPr>
              <a:t> thể </a:t>
            </a:r>
            <a:r>
              <a:rPr lang="en-US" sz="1600" dirty="0" err="1">
                <a:solidFill>
                  <a:srgbClr val="000000"/>
                </a:solidFill>
                <a:effectLst/>
                <a:latin typeface="Arial (Body)"/>
                <a:ea typeface="Calibri" panose="020F0502020204030204" pitchFamily="34" charset="0"/>
              </a:rPr>
              <a:t>giao</a:t>
            </a:r>
            <a:r>
              <a:rPr lang="en-US" sz="1600" dirty="0">
                <a:solidFill>
                  <a:srgbClr val="000000"/>
                </a:solidFill>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tiếp</a:t>
            </a:r>
            <a:r>
              <a:rPr lang="en-US" sz="1600" dirty="0">
                <a:solidFill>
                  <a:srgbClr val="000000"/>
                </a:solidFill>
                <a:effectLst/>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với</a:t>
            </a:r>
            <a:r>
              <a:rPr lang="en-US" sz="1600" dirty="0">
                <a:solidFill>
                  <a:srgbClr val="000000"/>
                </a:solidFill>
                <a:effectLst/>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phần</a:t>
            </a:r>
            <a:r>
              <a:rPr lang="en-US" sz="1600" dirty="0">
                <a:solidFill>
                  <a:srgbClr val="000000"/>
                </a:solidFill>
                <a:effectLst/>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mềm</a:t>
            </a:r>
            <a:r>
              <a:rPr lang="en-US" sz="1600" dirty="0">
                <a:solidFill>
                  <a:srgbClr val="000000"/>
                </a:solidFill>
                <a:effectLst/>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giả</a:t>
            </a:r>
            <a:r>
              <a:rPr lang="en-US" sz="1600" dirty="0">
                <a:solidFill>
                  <a:srgbClr val="000000"/>
                </a:solidFill>
                <a:effectLst/>
                <a:latin typeface="Arial (Body)"/>
                <a:ea typeface="Calibri" panose="020F0502020204030204" pitchFamily="34" charset="0"/>
              </a:rPr>
              <a:t> lập Modbus Slave </a:t>
            </a:r>
            <a:r>
              <a:rPr lang="en-US" sz="1600" dirty="0" err="1">
                <a:solidFill>
                  <a:srgbClr val="000000"/>
                </a:solidFill>
                <a:effectLst/>
                <a:latin typeface="Arial (Body)"/>
                <a:ea typeface="Calibri" panose="020F0502020204030204" pitchFamily="34" charset="0"/>
              </a:rPr>
              <a:t>và</a:t>
            </a:r>
            <a:r>
              <a:rPr lang="en-US" sz="1600" dirty="0">
                <a:solidFill>
                  <a:srgbClr val="000000"/>
                </a:solidFill>
                <a:effectLst/>
                <a:latin typeface="Arial (Body)"/>
                <a:ea typeface="Calibri" panose="020F0502020204030204" pitchFamily="34" charset="0"/>
              </a:rPr>
              <a:t> thiết </a:t>
            </a:r>
            <a:r>
              <a:rPr lang="en-US" sz="1600" dirty="0" err="1">
                <a:solidFill>
                  <a:srgbClr val="000000"/>
                </a:solidFill>
                <a:effectLst/>
                <a:latin typeface="Arial (Body)"/>
                <a:ea typeface="Calibri" panose="020F0502020204030204" pitchFamily="34" charset="0"/>
              </a:rPr>
              <a:t>bị</a:t>
            </a:r>
            <a:r>
              <a:rPr lang="en-US" sz="1600" dirty="0">
                <a:solidFill>
                  <a:srgbClr val="000000"/>
                </a:solidFill>
                <a:effectLst/>
                <a:latin typeface="Arial (Body)"/>
                <a:ea typeface="Calibri" panose="020F0502020204030204" pitchFamily="34" charset="0"/>
              </a:rPr>
              <a:t> Modbus </a:t>
            </a:r>
            <a:r>
              <a:rPr lang="en-US" sz="1600" dirty="0" err="1">
                <a:solidFill>
                  <a:srgbClr val="000000"/>
                </a:solidFill>
                <a:effectLst/>
                <a:latin typeface="Arial (Body)"/>
                <a:ea typeface="Calibri" panose="020F0502020204030204" pitchFamily="34" charset="0"/>
              </a:rPr>
              <a:t>thật</a:t>
            </a:r>
            <a:r>
              <a:rPr lang="en-US" sz="1600" dirty="0">
                <a:solidFill>
                  <a:srgbClr val="000000"/>
                </a:solidFill>
                <a:effectLst/>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thông</a:t>
            </a:r>
            <a:r>
              <a:rPr lang="en-US" sz="1600" dirty="0">
                <a:solidFill>
                  <a:srgbClr val="000000"/>
                </a:solidFill>
                <a:effectLst/>
                <a:latin typeface="Arial (Body)"/>
                <a:ea typeface="Calibri" panose="020F0502020204030204" pitchFamily="34" charset="0"/>
              </a:rPr>
              <a:t> qua các function </a:t>
            </a:r>
            <a:r>
              <a:rPr lang="en-US" sz="1600" dirty="0" err="1">
                <a:solidFill>
                  <a:srgbClr val="000000"/>
                </a:solidFill>
                <a:effectLst/>
                <a:latin typeface="Arial (Body)"/>
                <a:ea typeface="Calibri" panose="020F0502020204030204" pitchFamily="34" charset="0"/>
              </a:rPr>
              <a:t>cơ</a:t>
            </a:r>
            <a:r>
              <a:rPr lang="en-US" sz="1600" dirty="0">
                <a:solidFill>
                  <a:srgbClr val="000000"/>
                </a:solidFill>
                <a:effectLst/>
                <a:latin typeface="Arial (Body)"/>
                <a:ea typeface="Calibri" panose="020F0502020204030204" pitchFamily="34" charset="0"/>
              </a:rPr>
              <a:t> </a:t>
            </a:r>
            <a:r>
              <a:rPr lang="en-US" sz="1600" dirty="0" err="1">
                <a:solidFill>
                  <a:srgbClr val="000000"/>
                </a:solidFill>
                <a:effectLst/>
                <a:latin typeface="Arial (Body)"/>
                <a:ea typeface="Calibri" panose="020F0502020204030204" pitchFamily="34" charset="0"/>
              </a:rPr>
              <a:t>bản</a:t>
            </a:r>
            <a:endParaRPr lang="en-US" sz="1600" b="1" dirty="0">
              <a:solidFill>
                <a:srgbClr val="4472C4"/>
              </a:solidFill>
              <a:latin typeface="Arial (Body)"/>
            </a:endParaRPr>
          </a:p>
        </p:txBody>
      </p:sp>
    </p:spTree>
    <p:extLst>
      <p:ext uri="{BB962C8B-B14F-4D97-AF65-F5344CB8AC3E}">
        <p14:creationId xmlns:p14="http://schemas.microsoft.com/office/powerpoint/2010/main" val="1344845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3">
            <a:extLst>
              <a:ext uri="{28A0092B-C50C-407E-A947-70E740481C1C}">
                <a14:useLocalDpi xmlns:a14="http://schemas.microsoft.com/office/drawing/2010/main" val="0"/>
              </a:ext>
            </a:extLst>
          </a:blip>
          <a:srcRect l="23272" r="1714" b="-1"/>
          <a:stretch/>
        </p:blipFill>
        <p:spPr>
          <a:xfrm>
            <a:off x="26653" y="-7651"/>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0" y="-135840"/>
            <a:ext cx="10573555" cy="7168236"/>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3CF68B-5C03-42F7-9ABA-CB6D11D2DE82}"/>
              </a:ext>
            </a:extLst>
          </p:cNvPr>
          <p:cNvSpPr/>
          <p:nvPr/>
        </p:nvSpPr>
        <p:spPr>
          <a:xfrm>
            <a:off x="24281" y="6473371"/>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51533" y="6464438"/>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39</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39007" y="117440"/>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38252" y="1323790"/>
            <a:ext cx="5075158" cy="461665"/>
          </a:xfrm>
          <a:prstGeom prst="rect">
            <a:avLst/>
          </a:prstGeom>
          <a:noFill/>
        </p:spPr>
        <p:txBody>
          <a:bodyPr wrap="square" rtlCol="0">
            <a:spAutoFit/>
          </a:bodyPr>
          <a:lstStyle/>
          <a:p>
            <a:pPr algn="ctr"/>
            <a:r>
              <a:rPr lang="en-US" sz="2400" b="1" dirty="0">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234076" y="135840"/>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6" name="TextBox 45">
            <a:extLst>
              <a:ext uri="{FF2B5EF4-FFF2-40B4-BE49-F238E27FC236}">
                <a16:creationId xmlns:a16="http://schemas.microsoft.com/office/drawing/2014/main" id="{BDA71304-1EA2-4349-B10A-227023F5BD27}"/>
              </a:ext>
            </a:extLst>
          </p:cNvPr>
          <p:cNvSpPr txBox="1"/>
          <p:nvPr/>
        </p:nvSpPr>
        <p:spPr>
          <a:xfrm>
            <a:off x="294113" y="1786498"/>
            <a:ext cx="7261397" cy="369332"/>
          </a:xfrm>
          <a:prstGeom prst="rect">
            <a:avLst/>
          </a:prstGeom>
          <a:noFill/>
        </p:spPr>
        <p:txBody>
          <a:bodyPr wrap="square" rtlCol="0">
            <a:spAutoFit/>
          </a:bodyPr>
          <a:lstStyle/>
          <a:p>
            <a:r>
              <a:rPr lang="en-US" b="1" dirty="0" err="1">
                <a:solidFill>
                  <a:srgbClr val="4472C4"/>
                </a:solidFill>
                <a:latin typeface="Arial (Body)"/>
              </a:rPr>
              <a:t>Mạng</a:t>
            </a:r>
            <a:r>
              <a:rPr lang="en-US" b="1" dirty="0">
                <a:solidFill>
                  <a:srgbClr val="4472C4"/>
                </a:solidFill>
                <a:latin typeface="Arial (Body)"/>
              </a:rPr>
              <a:t> </a:t>
            </a:r>
            <a:r>
              <a:rPr lang="en-US" b="1" dirty="0" err="1">
                <a:solidFill>
                  <a:srgbClr val="4472C4"/>
                </a:solidFill>
                <a:latin typeface="Arial (Body)"/>
              </a:rPr>
              <a:t>đa</a:t>
            </a:r>
            <a:r>
              <a:rPr lang="en-US" b="1" dirty="0">
                <a:solidFill>
                  <a:srgbClr val="4472C4"/>
                </a:solidFill>
                <a:latin typeface="Arial (Body)"/>
              </a:rPr>
              <a:t> thiết </a:t>
            </a:r>
            <a:r>
              <a:rPr lang="en-US" b="1" dirty="0" err="1">
                <a:solidFill>
                  <a:srgbClr val="4472C4"/>
                </a:solidFill>
                <a:latin typeface="Arial (Body)"/>
              </a:rPr>
              <a:t>bị</a:t>
            </a:r>
            <a:r>
              <a:rPr lang="en-US" b="1" dirty="0">
                <a:solidFill>
                  <a:srgbClr val="4472C4"/>
                </a:solidFill>
                <a:latin typeface="Arial (Body)"/>
              </a:rPr>
              <a:t> (</a:t>
            </a:r>
            <a:r>
              <a:rPr lang="en-US" b="1" dirty="0" err="1">
                <a:solidFill>
                  <a:srgbClr val="4472C4"/>
                </a:solidFill>
                <a:latin typeface="Arial (Body)"/>
              </a:rPr>
              <a:t>hệ</a:t>
            </a:r>
            <a:r>
              <a:rPr lang="en-US" b="1" dirty="0">
                <a:solidFill>
                  <a:srgbClr val="4472C4"/>
                </a:solidFill>
                <a:latin typeface="Arial (Body)"/>
              </a:rPr>
              <a:t> </a:t>
            </a:r>
            <a:r>
              <a:rPr lang="en-US" b="1" dirty="0" err="1">
                <a:solidFill>
                  <a:srgbClr val="4472C4"/>
                </a:solidFill>
                <a:latin typeface="Arial (Body)"/>
              </a:rPr>
              <a:t>thống</a:t>
            </a:r>
            <a:r>
              <a:rPr lang="en-US" b="1" dirty="0">
                <a:solidFill>
                  <a:srgbClr val="4472C4"/>
                </a:solidFill>
                <a:latin typeface="Arial (Body)"/>
              </a:rPr>
              <a:t> </a:t>
            </a:r>
            <a:r>
              <a:rPr lang="en-US" b="1" dirty="0" err="1">
                <a:solidFill>
                  <a:srgbClr val="4472C4"/>
                </a:solidFill>
                <a:latin typeface="Arial (Body)"/>
              </a:rPr>
              <a:t>thu</a:t>
            </a:r>
            <a:r>
              <a:rPr lang="en-US" b="1" dirty="0">
                <a:solidFill>
                  <a:srgbClr val="4472C4"/>
                </a:solidFill>
                <a:latin typeface="Arial (Body)"/>
              </a:rPr>
              <a:t> </a:t>
            </a:r>
            <a:r>
              <a:rPr lang="en-US" b="1" dirty="0" err="1">
                <a:solidFill>
                  <a:srgbClr val="4472C4"/>
                </a:solidFill>
                <a:latin typeface="Arial (Body)"/>
              </a:rPr>
              <a:t>thập</a:t>
            </a:r>
            <a:r>
              <a:rPr lang="en-US" b="1" dirty="0">
                <a:solidFill>
                  <a:srgbClr val="4472C4"/>
                </a:solidFill>
                <a:latin typeface="Arial (Body)"/>
              </a:rPr>
              <a:t> </a:t>
            </a:r>
            <a:r>
              <a:rPr lang="en-US" b="1" dirty="0" err="1">
                <a:solidFill>
                  <a:srgbClr val="4472C4"/>
                </a:solidFill>
                <a:latin typeface="Arial (Body)"/>
              </a:rPr>
              <a:t>điện</a:t>
            </a:r>
            <a:r>
              <a:rPr lang="en-US" b="1" dirty="0">
                <a:solidFill>
                  <a:srgbClr val="4472C4"/>
                </a:solidFill>
                <a:latin typeface="Arial (Body)"/>
              </a:rPr>
              <a:t> </a:t>
            </a:r>
            <a:r>
              <a:rPr lang="en-US" b="1" dirty="0" err="1">
                <a:solidFill>
                  <a:srgbClr val="4472C4"/>
                </a:solidFill>
                <a:latin typeface="Arial (Body)"/>
              </a:rPr>
              <a:t>mặt</a:t>
            </a:r>
            <a:r>
              <a:rPr lang="en-US" b="1" dirty="0">
                <a:solidFill>
                  <a:srgbClr val="4472C4"/>
                </a:solidFill>
                <a:latin typeface="Arial (Body)"/>
              </a:rPr>
              <a:t> </a:t>
            </a:r>
            <a:r>
              <a:rPr lang="en-US" b="1" dirty="0" err="1">
                <a:solidFill>
                  <a:srgbClr val="4472C4"/>
                </a:solidFill>
                <a:latin typeface="Arial (Body)"/>
              </a:rPr>
              <a:t>trời</a:t>
            </a:r>
            <a:r>
              <a:rPr lang="en-US" b="1" dirty="0">
                <a:solidFill>
                  <a:srgbClr val="4472C4"/>
                </a:solidFill>
                <a:latin typeface="Arial (Body)"/>
              </a:rPr>
              <a:t> </a:t>
            </a:r>
            <a:r>
              <a:rPr lang="en-US" b="1" dirty="0" err="1">
                <a:solidFill>
                  <a:srgbClr val="4472C4"/>
                </a:solidFill>
                <a:latin typeface="Arial (Body)"/>
              </a:rPr>
              <a:t>giả</a:t>
            </a:r>
            <a:r>
              <a:rPr lang="en-US" b="1" dirty="0">
                <a:solidFill>
                  <a:srgbClr val="4472C4"/>
                </a:solidFill>
                <a:latin typeface="Arial (Body)"/>
              </a:rPr>
              <a:t> lập)</a:t>
            </a:r>
          </a:p>
        </p:txBody>
      </p:sp>
      <p:pic>
        <p:nvPicPr>
          <p:cNvPr id="3" name="Picture 2" descr="Qr code&#10;&#10;Description automatically generated">
            <a:extLst>
              <a:ext uri="{FF2B5EF4-FFF2-40B4-BE49-F238E27FC236}">
                <a16:creationId xmlns:a16="http://schemas.microsoft.com/office/drawing/2014/main" id="{4551A25D-1C31-48FE-84B9-C1A7C87C4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954" y="2641627"/>
            <a:ext cx="6530906" cy="2217612"/>
          </a:xfrm>
          <a:prstGeom prst="rect">
            <a:avLst/>
          </a:prstGeom>
        </p:spPr>
      </p:pic>
      <p:sp>
        <p:nvSpPr>
          <p:cNvPr id="27" name="TextBox 26">
            <a:extLst>
              <a:ext uri="{FF2B5EF4-FFF2-40B4-BE49-F238E27FC236}">
                <a16:creationId xmlns:a16="http://schemas.microsoft.com/office/drawing/2014/main" id="{999B9604-D6E9-48A6-8AFD-071B4D0582EE}"/>
              </a:ext>
            </a:extLst>
          </p:cNvPr>
          <p:cNvSpPr txBox="1"/>
          <p:nvPr/>
        </p:nvSpPr>
        <p:spPr>
          <a:xfrm>
            <a:off x="3459387" y="4824673"/>
            <a:ext cx="2081292" cy="646331"/>
          </a:xfrm>
          <a:prstGeom prst="rect">
            <a:avLst/>
          </a:prstGeom>
          <a:noFill/>
        </p:spPr>
        <p:txBody>
          <a:bodyPr wrap="square" rtlCol="0">
            <a:spAutoFit/>
          </a:bodyPr>
          <a:lstStyle/>
          <a:p>
            <a:pPr algn="ctr"/>
            <a:r>
              <a:rPr lang="en-US" b="1" dirty="0"/>
              <a:t>ENERGY METER</a:t>
            </a:r>
          </a:p>
          <a:p>
            <a:pPr algn="ctr"/>
            <a:r>
              <a:rPr lang="en-US" b="1" dirty="0"/>
              <a:t>Model: PM5350</a:t>
            </a:r>
          </a:p>
        </p:txBody>
      </p:sp>
      <p:sp>
        <p:nvSpPr>
          <p:cNvPr id="47" name="TextBox 46">
            <a:extLst>
              <a:ext uri="{FF2B5EF4-FFF2-40B4-BE49-F238E27FC236}">
                <a16:creationId xmlns:a16="http://schemas.microsoft.com/office/drawing/2014/main" id="{E22DB928-28D0-48A4-B3F9-F05A8853B1BF}"/>
              </a:ext>
            </a:extLst>
          </p:cNvPr>
          <p:cNvSpPr txBox="1"/>
          <p:nvPr/>
        </p:nvSpPr>
        <p:spPr>
          <a:xfrm>
            <a:off x="5626578" y="4803462"/>
            <a:ext cx="2081292" cy="646331"/>
          </a:xfrm>
          <a:prstGeom prst="rect">
            <a:avLst/>
          </a:prstGeom>
          <a:noFill/>
        </p:spPr>
        <p:txBody>
          <a:bodyPr wrap="square" rtlCol="0">
            <a:spAutoFit/>
          </a:bodyPr>
          <a:lstStyle/>
          <a:p>
            <a:pPr algn="ctr"/>
            <a:r>
              <a:rPr lang="en-US" b="1" dirty="0"/>
              <a:t>WEATHER STATION</a:t>
            </a:r>
          </a:p>
          <a:p>
            <a:pPr algn="ctr"/>
            <a:r>
              <a:rPr lang="en-US" b="1" dirty="0"/>
              <a:t>Model: VSN800-14</a:t>
            </a:r>
          </a:p>
        </p:txBody>
      </p:sp>
      <p:sp>
        <p:nvSpPr>
          <p:cNvPr id="48" name="TextBox 47">
            <a:extLst>
              <a:ext uri="{FF2B5EF4-FFF2-40B4-BE49-F238E27FC236}">
                <a16:creationId xmlns:a16="http://schemas.microsoft.com/office/drawing/2014/main" id="{4B765C52-8883-4884-8995-FA674CD0A48E}"/>
              </a:ext>
            </a:extLst>
          </p:cNvPr>
          <p:cNvSpPr txBox="1"/>
          <p:nvPr/>
        </p:nvSpPr>
        <p:spPr>
          <a:xfrm>
            <a:off x="1234076" y="4781236"/>
            <a:ext cx="2081292" cy="646331"/>
          </a:xfrm>
          <a:prstGeom prst="rect">
            <a:avLst/>
          </a:prstGeom>
          <a:noFill/>
        </p:spPr>
        <p:txBody>
          <a:bodyPr wrap="square" rtlCol="0">
            <a:spAutoFit/>
          </a:bodyPr>
          <a:lstStyle/>
          <a:p>
            <a:pPr algn="ctr"/>
            <a:r>
              <a:rPr lang="en-US" b="1" dirty="0"/>
              <a:t>INVERTER</a:t>
            </a:r>
          </a:p>
          <a:p>
            <a:pPr algn="ctr"/>
            <a:r>
              <a:rPr lang="en-US" b="1" dirty="0"/>
              <a:t>Model: SUN2000</a:t>
            </a:r>
          </a:p>
        </p:txBody>
      </p:sp>
    </p:spTree>
    <p:extLst>
      <p:ext uri="{BB962C8B-B14F-4D97-AF65-F5344CB8AC3E}">
        <p14:creationId xmlns:p14="http://schemas.microsoft.com/office/powerpoint/2010/main" val="3849768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2352"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B3CF68B-5C03-42F7-9ABA-CB6D11D2DE82}"/>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37</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67480" y="1151819"/>
            <a:ext cx="5075158" cy="461665"/>
          </a:xfrm>
          <a:prstGeom prst="rect">
            <a:avLst/>
          </a:prstGeom>
          <a:noFill/>
        </p:spPr>
        <p:txBody>
          <a:bodyPr wrap="square" rtlCol="0">
            <a:spAutoFit/>
          </a:bodyPr>
          <a:lstStyle/>
          <a:p>
            <a:pPr algn="ctr"/>
            <a:r>
              <a:rPr lang="en-US" sz="2400" b="1" dirty="0">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pic>
        <p:nvPicPr>
          <p:cNvPr id="3" name="Picture 2" descr="Shape&#10;&#10;Description automatically generated with low confidence">
            <a:extLst>
              <a:ext uri="{FF2B5EF4-FFF2-40B4-BE49-F238E27FC236}">
                <a16:creationId xmlns:a16="http://schemas.microsoft.com/office/drawing/2014/main" id="{BD2B137F-BD57-4FC2-A777-3E9088B5499E}"/>
              </a:ext>
            </a:extLst>
          </p:cNvPr>
          <p:cNvPicPr>
            <a:picLocks noChangeAspect="1"/>
          </p:cNvPicPr>
          <p:nvPr/>
        </p:nvPicPr>
        <p:blipFill>
          <a:blip r:embed="rId4"/>
          <a:stretch>
            <a:fillRect/>
          </a:stretch>
        </p:blipFill>
        <p:spPr>
          <a:xfrm>
            <a:off x="6642721" y="2170132"/>
            <a:ext cx="1813685" cy="1813685"/>
          </a:xfrm>
          <a:prstGeom prst="rect">
            <a:avLst/>
          </a:prstGeom>
        </p:spPr>
      </p:pic>
      <p:sp>
        <p:nvSpPr>
          <p:cNvPr id="25" name="TextBox 24">
            <a:extLst>
              <a:ext uri="{FF2B5EF4-FFF2-40B4-BE49-F238E27FC236}">
                <a16:creationId xmlns:a16="http://schemas.microsoft.com/office/drawing/2014/main" id="{9F2906CF-D45F-493C-A537-E70CD05AB684}"/>
              </a:ext>
            </a:extLst>
          </p:cNvPr>
          <p:cNvSpPr txBox="1"/>
          <p:nvPr/>
        </p:nvSpPr>
        <p:spPr>
          <a:xfrm>
            <a:off x="6968182" y="2402286"/>
            <a:ext cx="1284486" cy="923330"/>
          </a:xfrm>
          <a:prstGeom prst="rect">
            <a:avLst/>
          </a:prstGeom>
          <a:noFill/>
        </p:spPr>
        <p:txBody>
          <a:bodyPr wrap="square" rtlCol="0">
            <a:spAutoFit/>
          </a:bodyPr>
          <a:lstStyle/>
          <a:p>
            <a:pPr algn="ctr"/>
            <a:r>
              <a:rPr lang="en-US" b="1" dirty="0"/>
              <a:t>Modbus Slave Simulator</a:t>
            </a:r>
          </a:p>
        </p:txBody>
      </p:sp>
      <p:pic>
        <p:nvPicPr>
          <p:cNvPr id="4" name="Picture 3" descr="Graphical user interface&#10;&#10;Description automatically generated">
            <a:extLst>
              <a:ext uri="{FF2B5EF4-FFF2-40B4-BE49-F238E27FC236}">
                <a16:creationId xmlns:a16="http://schemas.microsoft.com/office/drawing/2014/main" id="{55E3E1EA-8994-4554-9C30-ED5E9444E64B}"/>
              </a:ext>
            </a:extLst>
          </p:cNvPr>
          <p:cNvPicPr>
            <a:picLocks noChangeAspect="1"/>
          </p:cNvPicPr>
          <p:nvPr/>
        </p:nvPicPr>
        <p:blipFill>
          <a:blip r:embed="rId5"/>
          <a:stretch>
            <a:fillRect/>
          </a:stretch>
        </p:blipFill>
        <p:spPr>
          <a:xfrm>
            <a:off x="2501817" y="2311390"/>
            <a:ext cx="1700756" cy="535070"/>
          </a:xfrm>
          <a:prstGeom prst="rect">
            <a:avLst/>
          </a:prstGeom>
        </p:spPr>
      </p:pic>
      <p:pic>
        <p:nvPicPr>
          <p:cNvPr id="9" name="Picture 8" descr="A picture containing dark&#10;&#10;Description automatically generated">
            <a:extLst>
              <a:ext uri="{FF2B5EF4-FFF2-40B4-BE49-F238E27FC236}">
                <a16:creationId xmlns:a16="http://schemas.microsoft.com/office/drawing/2014/main" id="{4A304222-44B5-4605-8776-751819EDCF5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39612" y="2079236"/>
            <a:ext cx="1757212" cy="1027955"/>
          </a:xfrm>
          <a:prstGeom prst="rect">
            <a:avLst/>
          </a:prstGeom>
        </p:spPr>
      </p:pic>
      <p:cxnSp>
        <p:nvCxnSpPr>
          <p:cNvPr id="12" name="Straight Connector 11">
            <a:extLst>
              <a:ext uri="{FF2B5EF4-FFF2-40B4-BE49-F238E27FC236}">
                <a16:creationId xmlns:a16="http://schemas.microsoft.com/office/drawing/2014/main" id="{DF3870E8-BF2C-424D-93C0-B15FD43BBDFF}"/>
              </a:ext>
            </a:extLst>
          </p:cNvPr>
          <p:cNvCxnSpPr>
            <a:cxnSpLocks/>
          </p:cNvCxnSpPr>
          <p:nvPr/>
        </p:nvCxnSpPr>
        <p:spPr>
          <a:xfrm flipV="1">
            <a:off x="4202573" y="2527491"/>
            <a:ext cx="1131622"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A7070C-37BE-4144-991D-8D6767304A3C}"/>
              </a:ext>
            </a:extLst>
          </p:cNvPr>
          <p:cNvCxnSpPr>
            <a:cxnSpLocks/>
          </p:cNvCxnSpPr>
          <p:nvPr/>
        </p:nvCxnSpPr>
        <p:spPr>
          <a:xfrm>
            <a:off x="4202573" y="2607503"/>
            <a:ext cx="112290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B449639-A919-486E-96BE-824DCFE17B73}"/>
              </a:ext>
            </a:extLst>
          </p:cNvPr>
          <p:cNvSpPr/>
          <p:nvPr/>
        </p:nvSpPr>
        <p:spPr>
          <a:xfrm>
            <a:off x="578673" y="2274768"/>
            <a:ext cx="1298940" cy="13088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Gateway</a:t>
            </a:r>
          </a:p>
        </p:txBody>
      </p:sp>
      <p:cxnSp>
        <p:nvCxnSpPr>
          <p:cNvPr id="48" name="Straight Connector 47">
            <a:extLst>
              <a:ext uri="{FF2B5EF4-FFF2-40B4-BE49-F238E27FC236}">
                <a16:creationId xmlns:a16="http://schemas.microsoft.com/office/drawing/2014/main" id="{70570F2D-4346-46E5-BB9C-57BA9F68AA63}"/>
              </a:ext>
            </a:extLst>
          </p:cNvPr>
          <p:cNvCxnSpPr>
            <a:cxnSpLocks/>
          </p:cNvCxnSpPr>
          <p:nvPr/>
        </p:nvCxnSpPr>
        <p:spPr>
          <a:xfrm>
            <a:off x="1887200" y="2440760"/>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64E9F9-8581-4ECC-8403-1CED32400A12}"/>
              </a:ext>
            </a:extLst>
          </p:cNvPr>
          <p:cNvCxnSpPr>
            <a:cxnSpLocks/>
          </p:cNvCxnSpPr>
          <p:nvPr/>
        </p:nvCxnSpPr>
        <p:spPr>
          <a:xfrm>
            <a:off x="1887199" y="2745560"/>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96721C0-96B2-4C3C-BF45-D3FDB3C6942D}"/>
              </a:ext>
            </a:extLst>
          </p:cNvPr>
          <p:cNvCxnSpPr>
            <a:cxnSpLocks/>
          </p:cNvCxnSpPr>
          <p:nvPr/>
        </p:nvCxnSpPr>
        <p:spPr>
          <a:xfrm rot="10800000" flipV="1">
            <a:off x="1887200" y="2527491"/>
            <a:ext cx="613475" cy="51434"/>
          </a:xfrm>
          <a:prstGeom prst="bentConnector3">
            <a:avLst>
              <a:gd name="adj1" fmla="val 29712"/>
            </a:avLst>
          </a:prstGeom>
          <a:ln w="28575"/>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7C97CC6-2BAF-4B83-8978-76AB99EC661D}"/>
              </a:ext>
            </a:extLst>
          </p:cNvPr>
          <p:cNvCxnSpPr>
            <a:cxnSpLocks/>
          </p:cNvCxnSpPr>
          <p:nvPr/>
        </p:nvCxnSpPr>
        <p:spPr>
          <a:xfrm rot="10800000">
            <a:off x="2327587" y="2578926"/>
            <a:ext cx="188922" cy="53255"/>
          </a:xfrm>
          <a:prstGeom prst="bentConnector3">
            <a:avLst>
              <a:gd name="adj1" fmla="val 103779"/>
            </a:avLst>
          </a:prstGeom>
          <a:ln w="28575"/>
        </p:spPr>
        <p:style>
          <a:lnRef idx="1">
            <a:schemeClr val="accent1"/>
          </a:lnRef>
          <a:fillRef idx="0">
            <a:schemeClr val="accent1"/>
          </a:fillRef>
          <a:effectRef idx="0">
            <a:schemeClr val="accent1"/>
          </a:effectRef>
          <a:fontRef idx="minor">
            <a:schemeClr val="tx1"/>
          </a:fontRef>
        </p:style>
      </p:cxnSp>
      <p:pic>
        <p:nvPicPr>
          <p:cNvPr id="44" name="Picture 43" descr="Graphical user interface&#10;&#10;Description automatically generated">
            <a:extLst>
              <a:ext uri="{FF2B5EF4-FFF2-40B4-BE49-F238E27FC236}">
                <a16:creationId xmlns:a16="http://schemas.microsoft.com/office/drawing/2014/main" id="{02182C2D-7751-4366-8F91-0C838411F8B6}"/>
              </a:ext>
            </a:extLst>
          </p:cNvPr>
          <p:cNvPicPr>
            <a:picLocks noChangeAspect="1"/>
          </p:cNvPicPr>
          <p:nvPr/>
        </p:nvPicPr>
        <p:blipFill>
          <a:blip r:embed="rId5"/>
          <a:stretch>
            <a:fillRect/>
          </a:stretch>
        </p:blipFill>
        <p:spPr>
          <a:xfrm>
            <a:off x="2492626" y="2947605"/>
            <a:ext cx="1700756" cy="535070"/>
          </a:xfrm>
          <a:prstGeom prst="rect">
            <a:avLst/>
          </a:prstGeom>
        </p:spPr>
      </p:pic>
      <p:pic>
        <p:nvPicPr>
          <p:cNvPr id="45" name="Picture 44" descr="A picture containing dark&#10;&#10;Description automatically generated">
            <a:extLst>
              <a:ext uri="{FF2B5EF4-FFF2-40B4-BE49-F238E27FC236}">
                <a16:creationId xmlns:a16="http://schemas.microsoft.com/office/drawing/2014/main" id="{5EDDCEA8-B960-40D4-A7F2-35C80E31D6A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30421" y="2715451"/>
            <a:ext cx="1757212" cy="1027955"/>
          </a:xfrm>
          <a:prstGeom prst="rect">
            <a:avLst/>
          </a:prstGeom>
        </p:spPr>
      </p:pic>
      <p:cxnSp>
        <p:nvCxnSpPr>
          <p:cNvPr id="51" name="Straight Connector 50">
            <a:extLst>
              <a:ext uri="{FF2B5EF4-FFF2-40B4-BE49-F238E27FC236}">
                <a16:creationId xmlns:a16="http://schemas.microsoft.com/office/drawing/2014/main" id="{087AD99C-3634-4DCB-B6C7-7A2C69E47753}"/>
              </a:ext>
            </a:extLst>
          </p:cNvPr>
          <p:cNvCxnSpPr>
            <a:cxnSpLocks/>
          </p:cNvCxnSpPr>
          <p:nvPr/>
        </p:nvCxnSpPr>
        <p:spPr>
          <a:xfrm flipV="1">
            <a:off x="4193382" y="3163706"/>
            <a:ext cx="1131622"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B7917C-73F3-4D10-A2F1-0D828B1A3A11}"/>
              </a:ext>
            </a:extLst>
          </p:cNvPr>
          <p:cNvCxnSpPr>
            <a:cxnSpLocks/>
          </p:cNvCxnSpPr>
          <p:nvPr/>
        </p:nvCxnSpPr>
        <p:spPr>
          <a:xfrm>
            <a:off x="4193382" y="3243718"/>
            <a:ext cx="11229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1040DE2-BC09-4D1E-956E-E0E51876D141}"/>
              </a:ext>
            </a:extLst>
          </p:cNvPr>
          <p:cNvCxnSpPr>
            <a:cxnSpLocks/>
          </p:cNvCxnSpPr>
          <p:nvPr/>
        </p:nvCxnSpPr>
        <p:spPr>
          <a:xfrm>
            <a:off x="1878009" y="3076975"/>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E6D7D0-11C1-4E9D-BA81-7CD77BA85430}"/>
              </a:ext>
            </a:extLst>
          </p:cNvPr>
          <p:cNvCxnSpPr>
            <a:cxnSpLocks/>
          </p:cNvCxnSpPr>
          <p:nvPr/>
        </p:nvCxnSpPr>
        <p:spPr>
          <a:xfrm>
            <a:off x="1878008" y="3381775"/>
            <a:ext cx="61461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6B8C35C-67C1-4C15-BD75-0B1455C10483}"/>
              </a:ext>
            </a:extLst>
          </p:cNvPr>
          <p:cNvCxnSpPr>
            <a:cxnSpLocks/>
          </p:cNvCxnSpPr>
          <p:nvPr/>
        </p:nvCxnSpPr>
        <p:spPr>
          <a:xfrm rot="10800000" flipV="1">
            <a:off x="1878009" y="3163706"/>
            <a:ext cx="613475" cy="51434"/>
          </a:xfrm>
          <a:prstGeom prst="bentConnector3">
            <a:avLst>
              <a:gd name="adj1" fmla="val 29712"/>
            </a:avLst>
          </a:prstGeom>
          <a:ln w="28575"/>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4FB139B-6DFD-41F4-9F53-539DA4E6B07C}"/>
              </a:ext>
            </a:extLst>
          </p:cNvPr>
          <p:cNvCxnSpPr>
            <a:cxnSpLocks/>
          </p:cNvCxnSpPr>
          <p:nvPr/>
        </p:nvCxnSpPr>
        <p:spPr>
          <a:xfrm rot="10800000">
            <a:off x="2318396" y="3215141"/>
            <a:ext cx="188922" cy="53255"/>
          </a:xfrm>
          <a:prstGeom prst="bentConnector3">
            <a:avLst>
              <a:gd name="adj1" fmla="val 103779"/>
            </a:avLst>
          </a:prstGeom>
          <a:ln w="28575"/>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F67EC36-C679-46B3-A2B4-2E238D31FB4C}"/>
              </a:ext>
            </a:extLst>
          </p:cNvPr>
          <p:cNvSpPr txBox="1"/>
          <p:nvPr/>
        </p:nvSpPr>
        <p:spPr>
          <a:xfrm>
            <a:off x="318125" y="1701647"/>
            <a:ext cx="7261397" cy="369332"/>
          </a:xfrm>
          <a:prstGeom prst="rect">
            <a:avLst/>
          </a:prstGeom>
          <a:noFill/>
        </p:spPr>
        <p:txBody>
          <a:bodyPr wrap="square" rtlCol="0">
            <a:spAutoFit/>
          </a:bodyPr>
          <a:lstStyle/>
          <a:p>
            <a:r>
              <a:rPr lang="en-US" b="1" dirty="0" err="1">
                <a:solidFill>
                  <a:srgbClr val="4472C4"/>
                </a:solidFill>
                <a:latin typeface="Arial (Body)"/>
              </a:rPr>
              <a:t>Mạng</a:t>
            </a:r>
            <a:r>
              <a:rPr lang="en-US" b="1" dirty="0">
                <a:solidFill>
                  <a:srgbClr val="4472C4"/>
                </a:solidFill>
                <a:latin typeface="Arial (Body)"/>
              </a:rPr>
              <a:t> </a:t>
            </a:r>
            <a:r>
              <a:rPr lang="en-US" b="1" dirty="0" err="1">
                <a:solidFill>
                  <a:srgbClr val="4472C4"/>
                </a:solidFill>
                <a:latin typeface="Arial (Body)"/>
              </a:rPr>
              <a:t>đa</a:t>
            </a:r>
            <a:r>
              <a:rPr lang="en-US" b="1" dirty="0">
                <a:solidFill>
                  <a:srgbClr val="4472C4"/>
                </a:solidFill>
                <a:latin typeface="Arial (Body)"/>
              </a:rPr>
              <a:t> thiết </a:t>
            </a:r>
            <a:r>
              <a:rPr lang="en-US" b="1" dirty="0" err="1">
                <a:solidFill>
                  <a:srgbClr val="4472C4"/>
                </a:solidFill>
                <a:latin typeface="Arial (Body)"/>
              </a:rPr>
              <a:t>bị</a:t>
            </a:r>
            <a:r>
              <a:rPr lang="en-US" b="1" dirty="0">
                <a:solidFill>
                  <a:srgbClr val="4472C4"/>
                </a:solidFill>
                <a:latin typeface="Arial (Body)"/>
              </a:rPr>
              <a:t> (</a:t>
            </a:r>
            <a:r>
              <a:rPr lang="en-US" b="1" dirty="0" err="1">
                <a:solidFill>
                  <a:srgbClr val="4472C4"/>
                </a:solidFill>
                <a:latin typeface="Arial (Body)"/>
              </a:rPr>
              <a:t>hệ</a:t>
            </a:r>
            <a:r>
              <a:rPr lang="en-US" b="1" dirty="0">
                <a:solidFill>
                  <a:srgbClr val="4472C4"/>
                </a:solidFill>
                <a:latin typeface="Arial (Body)"/>
              </a:rPr>
              <a:t> </a:t>
            </a:r>
            <a:r>
              <a:rPr lang="en-US" b="1" dirty="0" err="1">
                <a:solidFill>
                  <a:srgbClr val="4472C4"/>
                </a:solidFill>
                <a:latin typeface="Arial (Body)"/>
              </a:rPr>
              <a:t>thống</a:t>
            </a:r>
            <a:r>
              <a:rPr lang="en-US" b="1" dirty="0">
                <a:solidFill>
                  <a:srgbClr val="4472C4"/>
                </a:solidFill>
                <a:latin typeface="Arial (Body)"/>
              </a:rPr>
              <a:t> </a:t>
            </a:r>
            <a:r>
              <a:rPr lang="en-US" b="1" dirty="0" err="1">
                <a:solidFill>
                  <a:srgbClr val="4472C4"/>
                </a:solidFill>
                <a:latin typeface="Arial (Body)"/>
              </a:rPr>
              <a:t>thu</a:t>
            </a:r>
            <a:r>
              <a:rPr lang="en-US" b="1" dirty="0">
                <a:solidFill>
                  <a:srgbClr val="4472C4"/>
                </a:solidFill>
                <a:latin typeface="Arial (Body)"/>
              </a:rPr>
              <a:t> </a:t>
            </a:r>
            <a:r>
              <a:rPr lang="en-US" b="1" dirty="0" err="1">
                <a:solidFill>
                  <a:srgbClr val="4472C4"/>
                </a:solidFill>
                <a:latin typeface="Arial (Body)"/>
              </a:rPr>
              <a:t>thập</a:t>
            </a:r>
            <a:r>
              <a:rPr lang="en-US" b="1" dirty="0">
                <a:solidFill>
                  <a:srgbClr val="4472C4"/>
                </a:solidFill>
                <a:latin typeface="Arial (Body)"/>
              </a:rPr>
              <a:t> </a:t>
            </a:r>
            <a:r>
              <a:rPr lang="en-US" b="1" dirty="0" err="1">
                <a:solidFill>
                  <a:srgbClr val="4472C4"/>
                </a:solidFill>
                <a:latin typeface="Arial (Body)"/>
              </a:rPr>
              <a:t>điện</a:t>
            </a:r>
            <a:r>
              <a:rPr lang="en-US" b="1" dirty="0">
                <a:solidFill>
                  <a:srgbClr val="4472C4"/>
                </a:solidFill>
                <a:latin typeface="Arial (Body)"/>
              </a:rPr>
              <a:t> </a:t>
            </a:r>
            <a:r>
              <a:rPr lang="en-US" b="1" dirty="0" err="1">
                <a:solidFill>
                  <a:srgbClr val="4472C4"/>
                </a:solidFill>
                <a:latin typeface="Arial (Body)"/>
              </a:rPr>
              <a:t>mặt</a:t>
            </a:r>
            <a:r>
              <a:rPr lang="en-US" b="1" dirty="0">
                <a:solidFill>
                  <a:srgbClr val="4472C4"/>
                </a:solidFill>
                <a:latin typeface="Arial (Body)"/>
              </a:rPr>
              <a:t> </a:t>
            </a:r>
            <a:r>
              <a:rPr lang="en-US" b="1" dirty="0" err="1">
                <a:solidFill>
                  <a:srgbClr val="4472C4"/>
                </a:solidFill>
                <a:latin typeface="Arial (Body)"/>
              </a:rPr>
              <a:t>trời</a:t>
            </a:r>
            <a:r>
              <a:rPr lang="en-US" b="1" dirty="0">
                <a:solidFill>
                  <a:srgbClr val="4472C4"/>
                </a:solidFill>
                <a:latin typeface="Arial (Body)"/>
              </a:rPr>
              <a:t> </a:t>
            </a:r>
            <a:r>
              <a:rPr lang="en-US" b="1" dirty="0" err="1">
                <a:solidFill>
                  <a:srgbClr val="4472C4"/>
                </a:solidFill>
                <a:latin typeface="Arial (Body)"/>
              </a:rPr>
              <a:t>giả</a:t>
            </a:r>
            <a:r>
              <a:rPr lang="en-US" b="1" dirty="0">
                <a:solidFill>
                  <a:srgbClr val="4472C4"/>
                </a:solidFill>
                <a:latin typeface="Arial (Body)"/>
              </a:rPr>
              <a:t> lập)</a:t>
            </a:r>
          </a:p>
        </p:txBody>
      </p:sp>
      <p:pic>
        <p:nvPicPr>
          <p:cNvPr id="58" name="Picture 57" descr="Qr code&#10;&#10;Description automatically generated">
            <a:extLst>
              <a:ext uri="{FF2B5EF4-FFF2-40B4-BE49-F238E27FC236}">
                <a16:creationId xmlns:a16="http://schemas.microsoft.com/office/drawing/2014/main" id="{C8B9A745-1CD8-4DE0-8D23-5A27543D83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557" y="4074713"/>
            <a:ext cx="2653010" cy="900847"/>
          </a:xfrm>
          <a:prstGeom prst="rect">
            <a:avLst/>
          </a:prstGeom>
        </p:spPr>
      </p:pic>
      <p:sp>
        <p:nvSpPr>
          <p:cNvPr id="59" name="TextBox 58">
            <a:extLst>
              <a:ext uri="{FF2B5EF4-FFF2-40B4-BE49-F238E27FC236}">
                <a16:creationId xmlns:a16="http://schemas.microsoft.com/office/drawing/2014/main" id="{CBBA71A2-3289-498F-8BFE-8857D2B85745}"/>
              </a:ext>
            </a:extLst>
          </p:cNvPr>
          <p:cNvSpPr txBox="1"/>
          <p:nvPr/>
        </p:nvSpPr>
        <p:spPr>
          <a:xfrm>
            <a:off x="150221" y="4694713"/>
            <a:ext cx="8574679" cy="1431161"/>
          </a:xfrm>
          <a:prstGeom prst="rect">
            <a:avLst/>
          </a:prstGeom>
          <a:noFill/>
        </p:spPr>
        <p:txBody>
          <a:bodyPr wrap="square" rtlCol="0">
            <a:spAutoFit/>
          </a:bodyPr>
          <a:lstStyle/>
          <a:p>
            <a:r>
              <a:rPr lang="en-US" b="1" dirty="0">
                <a:latin typeface="Arial (Body)"/>
              </a:rPr>
              <a:t>Các </a:t>
            </a:r>
            <a:r>
              <a:rPr lang="en-US" b="1" dirty="0" err="1">
                <a:latin typeface="Arial (Body)"/>
              </a:rPr>
              <a:t>thông</a:t>
            </a:r>
            <a:r>
              <a:rPr lang="en-US" b="1" dirty="0">
                <a:latin typeface="Arial (Body)"/>
              </a:rPr>
              <a:t> số </a:t>
            </a:r>
            <a:r>
              <a:rPr lang="en-US" b="1" dirty="0" err="1">
                <a:latin typeface="Arial (Body)"/>
              </a:rPr>
              <a:t>bài</a:t>
            </a:r>
            <a:r>
              <a:rPr lang="en-US" b="1" dirty="0">
                <a:latin typeface="Arial (Body)"/>
              </a:rPr>
              <a:t> </a:t>
            </a:r>
            <a:r>
              <a:rPr lang="en-US" b="1" dirty="0" err="1">
                <a:latin typeface="Arial (Body)"/>
              </a:rPr>
              <a:t>kiểm</a:t>
            </a:r>
            <a:r>
              <a:rPr lang="en-US" b="1" dirty="0">
                <a:latin typeface="Arial (Body)"/>
              </a:rPr>
              <a:t> </a:t>
            </a:r>
            <a:r>
              <a:rPr lang="en-US" b="1" dirty="0" err="1">
                <a:latin typeface="Arial (Body)"/>
              </a:rPr>
              <a:t>tra</a:t>
            </a:r>
            <a:r>
              <a:rPr lang="en-US" b="1" dirty="0">
                <a:latin typeface="Arial (Body)"/>
              </a:rPr>
              <a:t>: </a:t>
            </a:r>
          </a:p>
          <a:p>
            <a:pPr marL="285750" marR="0" lvl="0" indent="-285750" algn="just">
              <a:spcBef>
                <a:spcPts val="600"/>
              </a:spcBef>
              <a:spcAft>
                <a:spcPts val="0"/>
              </a:spcAft>
              <a:buFontTx/>
              <a:buChar char="-"/>
            </a:pPr>
            <a:r>
              <a:rPr lang="en-US" dirty="0">
                <a:solidFill>
                  <a:srgbClr val="000000"/>
                </a:solidFill>
                <a:effectLst/>
                <a:latin typeface="Arial (Body)"/>
                <a:ea typeface="Calibri" panose="020F0502020204030204" pitchFamily="34" charset="0"/>
                <a:cs typeface="Times New Roman" panose="02020603050405020304" pitchFamily="18" charset="0"/>
              </a:rPr>
              <a:t>Modbus Slave: 5 slave simulator (3 inverter, 1 meter, 1 weather station)</a:t>
            </a:r>
          </a:p>
          <a:p>
            <a:pPr marL="285750" marR="0" lvl="0" indent="-285750" algn="just">
              <a:spcBef>
                <a:spcPts val="600"/>
              </a:spcBef>
              <a:spcAft>
                <a:spcPts val="0"/>
              </a:spcAft>
              <a:buFontTx/>
              <a:buChar char="-"/>
            </a:pPr>
            <a:r>
              <a:rPr lang="en-US" dirty="0">
                <a:solidFill>
                  <a:srgbClr val="000000"/>
                </a:solidFill>
                <a:effectLst/>
                <a:latin typeface="Arial (Body)"/>
                <a:ea typeface="Calibri" panose="020F0502020204030204" pitchFamily="34" charset="0"/>
                <a:cs typeface="Times New Roman" panose="02020603050405020304" pitchFamily="18" charset="0"/>
              </a:rPr>
              <a:t>Modbus Mod</a:t>
            </a:r>
            <a:r>
              <a:rPr lang="en-US" dirty="0">
                <a:solidFill>
                  <a:srgbClr val="000000"/>
                </a:solidFill>
                <a:latin typeface="Arial (Body)"/>
                <a:ea typeface="Calibri" panose="020F0502020204030204" pitchFamily="34" charset="0"/>
                <a:cs typeface="Times New Roman" panose="02020603050405020304" pitchFamily="18" charset="0"/>
              </a:rPr>
              <a:t>e: </a:t>
            </a:r>
            <a:r>
              <a:rPr lang="en-US" dirty="0">
                <a:solidFill>
                  <a:srgbClr val="000000"/>
                </a:solidFill>
                <a:effectLst/>
                <a:latin typeface="Arial (Body)"/>
                <a:ea typeface="Calibri" panose="020F0502020204030204" pitchFamily="34" charset="0"/>
                <a:cs typeface="Times New Roman" panose="02020603050405020304" pitchFamily="18" charset="0"/>
              </a:rPr>
              <a:t>RTU Mode, Serial 9600, 8, N1.</a:t>
            </a:r>
          </a:p>
          <a:p>
            <a:pPr marL="285750" marR="0" lvl="0" indent="-285750" algn="just">
              <a:spcBef>
                <a:spcPts val="600"/>
              </a:spcBef>
              <a:spcAft>
                <a:spcPts val="0"/>
              </a:spcAft>
              <a:buFontTx/>
              <a:buChar char="-"/>
            </a:pPr>
            <a:r>
              <a:rPr lang="en-US" dirty="0">
                <a:solidFill>
                  <a:srgbClr val="000000"/>
                </a:solidFill>
                <a:latin typeface="Arial (Body)"/>
                <a:ea typeface="Calibri" panose="020F0502020204030204" pitchFamily="34" charset="0"/>
                <a:cs typeface="Times New Roman" panose="02020603050405020304" pitchFamily="18" charset="0"/>
              </a:rPr>
              <a:t>Function: Read Holding Register (0x03)</a:t>
            </a:r>
            <a:endParaRPr lang="en-US" b="1" dirty="0">
              <a:latin typeface="Arial (Body)"/>
            </a:endParaRPr>
          </a:p>
        </p:txBody>
      </p:sp>
    </p:spTree>
    <p:extLst>
      <p:ext uri="{BB962C8B-B14F-4D97-AF65-F5344CB8AC3E}">
        <p14:creationId xmlns:p14="http://schemas.microsoft.com/office/powerpoint/2010/main" val="58920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337525-E8CA-45F7-BF76-A535DD587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10">
            <a:extLst>
              <a:ext uri="{FF2B5EF4-FFF2-40B4-BE49-F238E27FC236}">
                <a16:creationId xmlns:a16="http://schemas.microsoft.com/office/drawing/2014/main" id="{F31DE714-C96C-471F-A842-5D8560743D9F}"/>
              </a:ext>
            </a:extLst>
          </p:cNvPr>
          <p:cNvSpPr/>
          <p:nvPr/>
        </p:nvSpPr>
        <p:spPr>
          <a:xfrm>
            <a:off x="14227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4B01BB-3E78-4214-945D-DF4B66D46890}"/>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5" name="Rectangle 24">
            <a:extLst>
              <a:ext uri="{FF2B5EF4-FFF2-40B4-BE49-F238E27FC236}">
                <a16:creationId xmlns:a16="http://schemas.microsoft.com/office/drawing/2014/main" id="{68D0EC16-8238-4FFF-A834-C1C9962E7D99}"/>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03</a:t>
            </a:r>
          </a:p>
        </p:txBody>
      </p:sp>
      <p:sp>
        <p:nvSpPr>
          <p:cNvPr id="26" name="Rectangle 25">
            <a:extLst>
              <a:ext uri="{FF2B5EF4-FFF2-40B4-BE49-F238E27FC236}">
                <a16:creationId xmlns:a16="http://schemas.microsoft.com/office/drawing/2014/main" id="{025C7F8F-153B-4EFB-AD82-21A535B1EF29}"/>
              </a:ext>
            </a:extLst>
          </p:cNvPr>
          <p:cNvSpPr/>
          <p:nvPr/>
        </p:nvSpPr>
        <p:spPr>
          <a:xfrm>
            <a:off x="6748716" y="59724"/>
            <a:ext cx="1936187" cy="535257"/>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MỤC TIÊU</a:t>
            </a:r>
            <a:endParaRPr lang="en-US" sz="2400" b="1" dirty="0">
              <a:solidFill>
                <a:srgbClr val="FF6600"/>
              </a:solidFill>
            </a:endParaRPr>
          </a:p>
        </p:txBody>
      </p:sp>
      <p:grpSp>
        <p:nvGrpSpPr>
          <p:cNvPr id="33" name="Group 32">
            <a:extLst>
              <a:ext uri="{FF2B5EF4-FFF2-40B4-BE49-F238E27FC236}">
                <a16:creationId xmlns:a16="http://schemas.microsoft.com/office/drawing/2014/main" id="{0A9D6B99-EDC3-468D-B278-BB9DBE763CC3}"/>
              </a:ext>
            </a:extLst>
          </p:cNvPr>
          <p:cNvGrpSpPr/>
          <p:nvPr/>
        </p:nvGrpSpPr>
        <p:grpSpPr>
          <a:xfrm>
            <a:off x="212374" y="126373"/>
            <a:ext cx="4827978" cy="997858"/>
            <a:chOff x="212374" y="126373"/>
            <a:chExt cx="4827978" cy="997858"/>
          </a:xfrm>
        </p:grpSpPr>
        <p:grpSp>
          <p:nvGrpSpPr>
            <p:cNvPr id="34" name="Group 33">
              <a:extLst>
                <a:ext uri="{FF2B5EF4-FFF2-40B4-BE49-F238E27FC236}">
                  <a16:creationId xmlns:a16="http://schemas.microsoft.com/office/drawing/2014/main" id="{325D3E08-554A-4949-B43E-8F8518CCF281}"/>
                </a:ext>
              </a:extLst>
            </p:cNvPr>
            <p:cNvGrpSpPr/>
            <p:nvPr/>
          </p:nvGrpSpPr>
          <p:grpSpPr>
            <a:xfrm>
              <a:off x="212374" y="126373"/>
              <a:ext cx="4827978" cy="997858"/>
              <a:chOff x="212374" y="126373"/>
              <a:chExt cx="4827978" cy="997858"/>
            </a:xfrm>
          </p:grpSpPr>
          <p:sp>
            <p:nvSpPr>
              <p:cNvPr id="40" name="Oval 39">
                <a:extLst>
                  <a:ext uri="{FF2B5EF4-FFF2-40B4-BE49-F238E27FC236}">
                    <a16:creationId xmlns:a16="http://schemas.microsoft.com/office/drawing/2014/main" id="{85549880-BA01-44AF-B2A9-67CD4B0590FD}"/>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A9D397-0424-4F4C-898F-6B678532A1E3}"/>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B28E629-72CD-4810-B2A7-6EAF4A74EB96}"/>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36" name="Picture 35" descr="Không có mô tả ảnh.">
                <a:extLst>
                  <a:ext uri="{FF2B5EF4-FFF2-40B4-BE49-F238E27FC236}">
                    <a16:creationId xmlns:a16="http://schemas.microsoft.com/office/drawing/2014/main" id="{15FD3162-C03C-4ADE-9BF2-64BAD8B49A64}"/>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F5B1D15A-72CA-48EC-8218-43E94576E2D8}"/>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E53EBD9F-21CB-4BFA-9F33-E3182E24F39D}"/>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9" name="Picture 38" descr="Không có mô tả ảnh.">
                <a:extLst>
                  <a:ext uri="{FF2B5EF4-FFF2-40B4-BE49-F238E27FC236}">
                    <a16:creationId xmlns:a16="http://schemas.microsoft.com/office/drawing/2014/main" id="{6C1E6845-3110-4895-A395-E9F5FC0D8596}"/>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51" name="TextBox 50">
            <a:extLst>
              <a:ext uri="{FF2B5EF4-FFF2-40B4-BE49-F238E27FC236}">
                <a16:creationId xmlns:a16="http://schemas.microsoft.com/office/drawing/2014/main" id="{AD498D54-56C9-4AEB-AAC3-8F1368DA9B0B}"/>
              </a:ext>
            </a:extLst>
          </p:cNvPr>
          <p:cNvSpPr txBox="1"/>
          <p:nvPr/>
        </p:nvSpPr>
        <p:spPr>
          <a:xfrm>
            <a:off x="1259392" y="117017"/>
            <a:ext cx="3208194" cy="584775"/>
          </a:xfrm>
          <a:prstGeom prst="rect">
            <a:avLst/>
          </a:prstGeom>
          <a:noFill/>
        </p:spPr>
        <p:txBody>
          <a:bodyPr wrap="square" rtlCol="0">
            <a:spAutoFit/>
          </a:bodyPr>
          <a:lstStyle/>
          <a:p>
            <a:r>
              <a:rPr lang="en-US" sz="3200" b="1" dirty="0">
                <a:solidFill>
                  <a:srgbClr val="4472C4"/>
                </a:solidFill>
              </a:rPr>
              <a:t>GIỚI THIỆU </a:t>
            </a:r>
            <a:r>
              <a:rPr lang="en-US" sz="2800" b="1" dirty="0">
                <a:solidFill>
                  <a:srgbClr val="4472C4"/>
                </a:solidFill>
              </a:rPr>
              <a:t>ĐỀ TÀI</a:t>
            </a:r>
          </a:p>
        </p:txBody>
      </p:sp>
      <p:pic>
        <p:nvPicPr>
          <p:cNvPr id="47" name="Picture 46" descr="A picture containing text, outdoor object&#10;&#10;Description automatically generated">
            <a:extLst>
              <a:ext uri="{FF2B5EF4-FFF2-40B4-BE49-F238E27FC236}">
                <a16:creationId xmlns:a16="http://schemas.microsoft.com/office/drawing/2014/main" id="{33DECEC2-8446-455B-8190-22C7A071B112}"/>
              </a:ext>
            </a:extLst>
          </p:cNvPr>
          <p:cNvPicPr>
            <a:picLocks noChangeAspect="1"/>
          </p:cNvPicPr>
          <p:nvPr/>
        </p:nvPicPr>
        <p:blipFill>
          <a:blip r:embed="rId3"/>
          <a:stretch>
            <a:fillRect/>
          </a:stretch>
        </p:blipFill>
        <p:spPr>
          <a:xfrm>
            <a:off x="0" y="3205113"/>
            <a:ext cx="880621" cy="880621"/>
          </a:xfrm>
          <a:prstGeom prst="rect">
            <a:avLst/>
          </a:prstGeom>
        </p:spPr>
      </p:pic>
      <p:pic>
        <p:nvPicPr>
          <p:cNvPr id="54" name="Picture 53" descr="A picture containing text, outdoor object&#10;&#10;Description automatically generated">
            <a:extLst>
              <a:ext uri="{FF2B5EF4-FFF2-40B4-BE49-F238E27FC236}">
                <a16:creationId xmlns:a16="http://schemas.microsoft.com/office/drawing/2014/main" id="{A4F7EB8A-2429-4F1D-8BFB-C6F71E0515EC}"/>
              </a:ext>
            </a:extLst>
          </p:cNvPr>
          <p:cNvPicPr>
            <a:picLocks noChangeAspect="1"/>
          </p:cNvPicPr>
          <p:nvPr/>
        </p:nvPicPr>
        <p:blipFill>
          <a:blip r:embed="rId3"/>
          <a:stretch>
            <a:fillRect/>
          </a:stretch>
        </p:blipFill>
        <p:spPr>
          <a:xfrm>
            <a:off x="797932" y="3205111"/>
            <a:ext cx="880621" cy="880621"/>
          </a:xfrm>
          <a:prstGeom prst="rect">
            <a:avLst/>
          </a:prstGeom>
        </p:spPr>
      </p:pic>
      <p:pic>
        <p:nvPicPr>
          <p:cNvPr id="55" name="Picture 54" descr="A picture containing text, outdoor object&#10;&#10;Description automatically generated">
            <a:extLst>
              <a:ext uri="{FF2B5EF4-FFF2-40B4-BE49-F238E27FC236}">
                <a16:creationId xmlns:a16="http://schemas.microsoft.com/office/drawing/2014/main" id="{54FA6FCE-CD90-4BA7-9E22-1921EB029E56}"/>
              </a:ext>
            </a:extLst>
          </p:cNvPr>
          <p:cNvPicPr>
            <a:picLocks noChangeAspect="1"/>
          </p:cNvPicPr>
          <p:nvPr/>
        </p:nvPicPr>
        <p:blipFill>
          <a:blip r:embed="rId3"/>
          <a:stretch>
            <a:fillRect/>
          </a:stretch>
        </p:blipFill>
        <p:spPr>
          <a:xfrm>
            <a:off x="1636337" y="3205112"/>
            <a:ext cx="880621" cy="880621"/>
          </a:xfrm>
          <a:prstGeom prst="rect">
            <a:avLst/>
          </a:prstGeom>
        </p:spPr>
      </p:pic>
      <p:pic>
        <p:nvPicPr>
          <p:cNvPr id="56" name="Picture 55" descr="A picture containing text, outdoor object&#10;&#10;Description automatically generated">
            <a:extLst>
              <a:ext uri="{FF2B5EF4-FFF2-40B4-BE49-F238E27FC236}">
                <a16:creationId xmlns:a16="http://schemas.microsoft.com/office/drawing/2014/main" id="{C4D0E710-A577-4DCB-A33C-D473664ACEFC}"/>
              </a:ext>
            </a:extLst>
          </p:cNvPr>
          <p:cNvPicPr>
            <a:picLocks noChangeAspect="1"/>
          </p:cNvPicPr>
          <p:nvPr/>
        </p:nvPicPr>
        <p:blipFill>
          <a:blip r:embed="rId3"/>
          <a:stretch>
            <a:fillRect/>
          </a:stretch>
        </p:blipFill>
        <p:spPr>
          <a:xfrm>
            <a:off x="0" y="4987564"/>
            <a:ext cx="880621" cy="880621"/>
          </a:xfrm>
          <a:prstGeom prst="rect">
            <a:avLst/>
          </a:prstGeom>
        </p:spPr>
      </p:pic>
      <p:pic>
        <p:nvPicPr>
          <p:cNvPr id="57" name="Picture 56" descr="A picture containing text, outdoor object&#10;&#10;Description automatically generated">
            <a:extLst>
              <a:ext uri="{FF2B5EF4-FFF2-40B4-BE49-F238E27FC236}">
                <a16:creationId xmlns:a16="http://schemas.microsoft.com/office/drawing/2014/main" id="{A99A301C-E559-4141-B1F4-57EAA5D948F6}"/>
              </a:ext>
            </a:extLst>
          </p:cNvPr>
          <p:cNvPicPr>
            <a:picLocks noChangeAspect="1"/>
          </p:cNvPicPr>
          <p:nvPr/>
        </p:nvPicPr>
        <p:blipFill>
          <a:blip r:embed="rId3"/>
          <a:stretch>
            <a:fillRect/>
          </a:stretch>
        </p:blipFill>
        <p:spPr>
          <a:xfrm>
            <a:off x="755716" y="4987564"/>
            <a:ext cx="880621" cy="880621"/>
          </a:xfrm>
          <a:prstGeom prst="rect">
            <a:avLst/>
          </a:prstGeom>
        </p:spPr>
      </p:pic>
      <p:pic>
        <p:nvPicPr>
          <p:cNvPr id="58" name="Picture 57" descr="A picture containing text, outdoor object&#10;&#10;Description automatically generated">
            <a:extLst>
              <a:ext uri="{FF2B5EF4-FFF2-40B4-BE49-F238E27FC236}">
                <a16:creationId xmlns:a16="http://schemas.microsoft.com/office/drawing/2014/main" id="{906ABD5A-1FA5-48B8-B35C-368DB843DDDB}"/>
              </a:ext>
            </a:extLst>
          </p:cNvPr>
          <p:cNvPicPr>
            <a:picLocks noChangeAspect="1"/>
          </p:cNvPicPr>
          <p:nvPr/>
        </p:nvPicPr>
        <p:blipFill>
          <a:blip r:embed="rId3"/>
          <a:stretch>
            <a:fillRect/>
          </a:stretch>
        </p:blipFill>
        <p:spPr>
          <a:xfrm>
            <a:off x="1511432" y="4987564"/>
            <a:ext cx="880621" cy="880621"/>
          </a:xfrm>
          <a:prstGeom prst="rect">
            <a:avLst/>
          </a:prstGeom>
        </p:spPr>
      </p:pic>
      <p:pic>
        <p:nvPicPr>
          <p:cNvPr id="60" name="Picture 59" descr="Shape&#10;&#10;Description automatically generated with low confidence">
            <a:extLst>
              <a:ext uri="{FF2B5EF4-FFF2-40B4-BE49-F238E27FC236}">
                <a16:creationId xmlns:a16="http://schemas.microsoft.com/office/drawing/2014/main" id="{012394C4-A34D-40BE-8D8B-420B3C4AB354}"/>
              </a:ext>
            </a:extLst>
          </p:cNvPr>
          <p:cNvPicPr>
            <a:picLocks noChangeAspect="1"/>
          </p:cNvPicPr>
          <p:nvPr/>
        </p:nvPicPr>
        <p:blipFill>
          <a:blip r:embed="rId4"/>
          <a:stretch>
            <a:fillRect/>
          </a:stretch>
        </p:blipFill>
        <p:spPr>
          <a:xfrm>
            <a:off x="2593187" y="3116717"/>
            <a:ext cx="788709" cy="788709"/>
          </a:xfrm>
          <a:prstGeom prst="rect">
            <a:avLst/>
          </a:prstGeom>
        </p:spPr>
      </p:pic>
      <p:pic>
        <p:nvPicPr>
          <p:cNvPr id="61" name="Picture 60" descr="Shape&#10;&#10;Description automatically generated with low confidence">
            <a:extLst>
              <a:ext uri="{FF2B5EF4-FFF2-40B4-BE49-F238E27FC236}">
                <a16:creationId xmlns:a16="http://schemas.microsoft.com/office/drawing/2014/main" id="{CC0C20C7-E14D-4B2C-A3A2-181FEDD7F118}"/>
              </a:ext>
            </a:extLst>
          </p:cNvPr>
          <p:cNvPicPr>
            <a:picLocks noChangeAspect="1"/>
          </p:cNvPicPr>
          <p:nvPr/>
        </p:nvPicPr>
        <p:blipFill>
          <a:blip r:embed="rId4"/>
          <a:stretch>
            <a:fillRect/>
          </a:stretch>
        </p:blipFill>
        <p:spPr>
          <a:xfrm>
            <a:off x="2623905" y="4987564"/>
            <a:ext cx="788709" cy="788709"/>
          </a:xfrm>
          <a:prstGeom prst="rect">
            <a:avLst/>
          </a:prstGeom>
        </p:spPr>
      </p:pic>
      <p:pic>
        <p:nvPicPr>
          <p:cNvPr id="62" name="Picture 61" descr="Icon&#10;&#10;Description automatically generated with low confidence">
            <a:extLst>
              <a:ext uri="{FF2B5EF4-FFF2-40B4-BE49-F238E27FC236}">
                <a16:creationId xmlns:a16="http://schemas.microsoft.com/office/drawing/2014/main" id="{4435B53A-7B71-43F9-BCA5-93075AC8CC49}"/>
              </a:ext>
            </a:extLst>
          </p:cNvPr>
          <p:cNvPicPr>
            <a:picLocks noChangeAspect="1"/>
          </p:cNvPicPr>
          <p:nvPr/>
        </p:nvPicPr>
        <p:blipFill>
          <a:blip r:embed="rId5"/>
          <a:stretch>
            <a:fillRect/>
          </a:stretch>
        </p:blipFill>
        <p:spPr>
          <a:xfrm>
            <a:off x="7475378" y="1961833"/>
            <a:ext cx="1012623" cy="1012623"/>
          </a:xfrm>
          <a:prstGeom prst="rect">
            <a:avLst/>
          </a:prstGeom>
        </p:spPr>
      </p:pic>
      <p:sp>
        <p:nvSpPr>
          <p:cNvPr id="63" name="Rectangle 62">
            <a:extLst>
              <a:ext uri="{FF2B5EF4-FFF2-40B4-BE49-F238E27FC236}">
                <a16:creationId xmlns:a16="http://schemas.microsoft.com/office/drawing/2014/main" id="{0337DA66-3378-46A3-98EB-518F64A2D8C7}"/>
              </a:ext>
            </a:extLst>
          </p:cNvPr>
          <p:cNvSpPr/>
          <p:nvPr/>
        </p:nvSpPr>
        <p:spPr>
          <a:xfrm>
            <a:off x="75209" y="2966690"/>
            <a:ext cx="2441749" cy="1214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D76DDD0-069A-42A2-B41A-ECA665630957}"/>
              </a:ext>
            </a:extLst>
          </p:cNvPr>
          <p:cNvSpPr/>
          <p:nvPr/>
        </p:nvSpPr>
        <p:spPr>
          <a:xfrm>
            <a:off x="75209" y="4799807"/>
            <a:ext cx="2441749" cy="1214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Icon&#10;&#10;Description automatically generated">
            <a:extLst>
              <a:ext uri="{FF2B5EF4-FFF2-40B4-BE49-F238E27FC236}">
                <a16:creationId xmlns:a16="http://schemas.microsoft.com/office/drawing/2014/main" id="{ADEBED10-ADC3-49F6-8476-444FF21E516E}"/>
              </a:ext>
            </a:extLst>
          </p:cNvPr>
          <p:cNvPicPr>
            <a:picLocks noChangeAspect="1"/>
          </p:cNvPicPr>
          <p:nvPr/>
        </p:nvPicPr>
        <p:blipFill>
          <a:blip r:embed="rId6"/>
          <a:stretch>
            <a:fillRect/>
          </a:stretch>
        </p:blipFill>
        <p:spPr>
          <a:xfrm>
            <a:off x="1998811" y="891282"/>
            <a:ext cx="1080940" cy="1080940"/>
          </a:xfrm>
          <a:prstGeom prst="rect">
            <a:avLst/>
          </a:prstGeom>
        </p:spPr>
      </p:pic>
      <p:pic>
        <p:nvPicPr>
          <p:cNvPr id="66" name="Picture 65" descr="Graphical user interface, application, PowerPoint&#10;&#10;Description automatically generated">
            <a:extLst>
              <a:ext uri="{FF2B5EF4-FFF2-40B4-BE49-F238E27FC236}">
                <a16:creationId xmlns:a16="http://schemas.microsoft.com/office/drawing/2014/main" id="{F0625D32-05C3-445A-A174-504DDBFD7156}"/>
              </a:ext>
            </a:extLst>
          </p:cNvPr>
          <p:cNvPicPr>
            <a:picLocks noChangeAspect="1"/>
          </p:cNvPicPr>
          <p:nvPr/>
        </p:nvPicPr>
        <p:blipFill>
          <a:blip r:embed="rId7"/>
          <a:stretch>
            <a:fillRect/>
          </a:stretch>
        </p:blipFill>
        <p:spPr>
          <a:xfrm>
            <a:off x="4196797" y="3600751"/>
            <a:ext cx="1107931" cy="882843"/>
          </a:xfrm>
          <a:prstGeom prst="rect">
            <a:avLst/>
          </a:prstGeom>
        </p:spPr>
      </p:pic>
      <p:pic>
        <p:nvPicPr>
          <p:cNvPr id="67" name="Picture 66" descr="Graphical user interface, application, PowerPoint&#10;&#10;Description automatically generated">
            <a:extLst>
              <a:ext uri="{FF2B5EF4-FFF2-40B4-BE49-F238E27FC236}">
                <a16:creationId xmlns:a16="http://schemas.microsoft.com/office/drawing/2014/main" id="{5712E499-95DB-408C-8859-32EA54C90912}"/>
              </a:ext>
            </a:extLst>
          </p:cNvPr>
          <p:cNvPicPr>
            <a:picLocks noChangeAspect="1"/>
          </p:cNvPicPr>
          <p:nvPr/>
        </p:nvPicPr>
        <p:blipFill>
          <a:blip r:embed="rId7"/>
          <a:stretch>
            <a:fillRect/>
          </a:stretch>
        </p:blipFill>
        <p:spPr>
          <a:xfrm>
            <a:off x="4170651" y="4929288"/>
            <a:ext cx="1107931" cy="905260"/>
          </a:xfrm>
          <a:prstGeom prst="rect">
            <a:avLst/>
          </a:prstGeom>
        </p:spPr>
      </p:pic>
      <p:pic>
        <p:nvPicPr>
          <p:cNvPr id="68" name="Picture 4" descr="4,128 Electricity Grid Illustrations &amp;amp; Clip Art - iStock">
            <a:extLst>
              <a:ext uri="{FF2B5EF4-FFF2-40B4-BE49-F238E27FC236}">
                <a16:creationId xmlns:a16="http://schemas.microsoft.com/office/drawing/2014/main" id="{44412EF5-EBA8-4E81-BDCB-728489D5F468}"/>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258070" y="613010"/>
            <a:ext cx="1533185" cy="119785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ommunication Gateway, SolarEdge Commercial Gateway, SE1000-CCG-G-S1,  Alternergy">
            <a:extLst>
              <a:ext uri="{FF2B5EF4-FFF2-40B4-BE49-F238E27FC236}">
                <a16:creationId xmlns:a16="http://schemas.microsoft.com/office/drawing/2014/main" id="{7A3E9686-CA63-45E2-90C6-396A42281EA5}"/>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983676" y="1820692"/>
            <a:ext cx="1294906" cy="129490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Icon&#10;&#10;Description automatically generated">
            <a:extLst>
              <a:ext uri="{FF2B5EF4-FFF2-40B4-BE49-F238E27FC236}">
                <a16:creationId xmlns:a16="http://schemas.microsoft.com/office/drawing/2014/main" id="{4FEC7EAD-F974-496A-BCA5-9651F9172B34}"/>
              </a:ext>
            </a:extLst>
          </p:cNvPr>
          <p:cNvPicPr>
            <a:picLocks noChangeAspect="1"/>
          </p:cNvPicPr>
          <p:nvPr/>
        </p:nvPicPr>
        <p:blipFill>
          <a:blip r:embed="rId10"/>
          <a:stretch>
            <a:fillRect/>
          </a:stretch>
        </p:blipFill>
        <p:spPr>
          <a:xfrm>
            <a:off x="4004742" y="706697"/>
            <a:ext cx="1080940" cy="1080940"/>
          </a:xfrm>
          <a:prstGeom prst="rect">
            <a:avLst/>
          </a:prstGeom>
        </p:spPr>
      </p:pic>
      <p:cxnSp>
        <p:nvCxnSpPr>
          <p:cNvPr id="71" name="Straight Connector 70">
            <a:extLst>
              <a:ext uri="{FF2B5EF4-FFF2-40B4-BE49-F238E27FC236}">
                <a16:creationId xmlns:a16="http://schemas.microsoft.com/office/drawing/2014/main" id="{B3861225-FBE4-456B-9D2B-499845A07337}"/>
              </a:ext>
            </a:extLst>
          </p:cNvPr>
          <p:cNvCxnSpPr>
            <a:cxnSpLocks/>
          </p:cNvCxnSpPr>
          <p:nvPr/>
        </p:nvCxnSpPr>
        <p:spPr>
          <a:xfrm>
            <a:off x="707828" y="3340988"/>
            <a:ext cx="26245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07F40C2-F37B-48E0-A4CE-069574805CEC}"/>
              </a:ext>
            </a:extLst>
          </p:cNvPr>
          <p:cNvCxnSpPr>
            <a:cxnSpLocks/>
          </p:cNvCxnSpPr>
          <p:nvPr/>
        </p:nvCxnSpPr>
        <p:spPr>
          <a:xfrm>
            <a:off x="1505111" y="3341876"/>
            <a:ext cx="29828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FDD835-30DB-4B2F-8FCF-5B9D968C865C}"/>
              </a:ext>
            </a:extLst>
          </p:cNvPr>
          <p:cNvCxnSpPr>
            <a:cxnSpLocks/>
          </p:cNvCxnSpPr>
          <p:nvPr/>
        </p:nvCxnSpPr>
        <p:spPr>
          <a:xfrm>
            <a:off x="731476" y="3602527"/>
            <a:ext cx="2007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6E5ED2B-6B34-438B-8F58-20179FACC3AB}"/>
              </a:ext>
            </a:extLst>
          </p:cNvPr>
          <p:cNvCxnSpPr>
            <a:cxnSpLocks/>
          </p:cNvCxnSpPr>
          <p:nvPr/>
        </p:nvCxnSpPr>
        <p:spPr>
          <a:xfrm>
            <a:off x="1535985" y="3600751"/>
            <a:ext cx="24455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A5348A-5327-484E-A627-EE1E04894602}"/>
              </a:ext>
            </a:extLst>
          </p:cNvPr>
          <p:cNvCxnSpPr>
            <a:cxnSpLocks/>
          </p:cNvCxnSpPr>
          <p:nvPr/>
        </p:nvCxnSpPr>
        <p:spPr>
          <a:xfrm>
            <a:off x="714068" y="5217967"/>
            <a:ext cx="2007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F1F0B4-83B6-4A10-86BA-F36F8EDD324D}"/>
              </a:ext>
            </a:extLst>
          </p:cNvPr>
          <p:cNvCxnSpPr>
            <a:cxnSpLocks/>
          </p:cNvCxnSpPr>
          <p:nvPr/>
        </p:nvCxnSpPr>
        <p:spPr>
          <a:xfrm>
            <a:off x="1477849" y="5217967"/>
            <a:ext cx="2007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EC69127-20C8-42B5-8432-9CDDCCD0E053}"/>
              </a:ext>
            </a:extLst>
          </p:cNvPr>
          <p:cNvCxnSpPr>
            <a:cxnSpLocks/>
          </p:cNvCxnSpPr>
          <p:nvPr/>
        </p:nvCxnSpPr>
        <p:spPr>
          <a:xfrm>
            <a:off x="731476" y="5461807"/>
            <a:ext cx="14914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852010-FB95-4AD6-8ED6-4E324405A181}"/>
              </a:ext>
            </a:extLst>
          </p:cNvPr>
          <p:cNvCxnSpPr>
            <a:cxnSpLocks/>
          </p:cNvCxnSpPr>
          <p:nvPr/>
        </p:nvCxnSpPr>
        <p:spPr>
          <a:xfrm>
            <a:off x="1505111" y="5456264"/>
            <a:ext cx="14914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F9B0EE6-3E1B-4AE6-A536-380D3ADB7F62}"/>
              </a:ext>
            </a:extLst>
          </p:cNvPr>
          <p:cNvCxnSpPr>
            <a:cxnSpLocks/>
          </p:cNvCxnSpPr>
          <p:nvPr/>
        </p:nvCxnSpPr>
        <p:spPr>
          <a:xfrm>
            <a:off x="2339501" y="3340988"/>
            <a:ext cx="28177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720B5E4-656F-4F98-B43B-6C87DB5C3DBA}"/>
              </a:ext>
            </a:extLst>
          </p:cNvPr>
          <p:cNvCxnSpPr>
            <a:cxnSpLocks/>
          </p:cNvCxnSpPr>
          <p:nvPr/>
        </p:nvCxnSpPr>
        <p:spPr>
          <a:xfrm>
            <a:off x="2367915" y="3573937"/>
            <a:ext cx="25336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E2D3FCB-B8E2-4B4E-BE6B-5731D1279BA5}"/>
              </a:ext>
            </a:extLst>
          </p:cNvPr>
          <p:cNvCxnSpPr>
            <a:cxnSpLocks/>
          </p:cNvCxnSpPr>
          <p:nvPr/>
        </p:nvCxnSpPr>
        <p:spPr>
          <a:xfrm>
            <a:off x="2227025" y="5217967"/>
            <a:ext cx="42997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8B9739B-41B2-43EF-84E4-0FAC337C56A4}"/>
              </a:ext>
            </a:extLst>
          </p:cNvPr>
          <p:cNvCxnSpPr>
            <a:cxnSpLocks/>
          </p:cNvCxnSpPr>
          <p:nvPr/>
        </p:nvCxnSpPr>
        <p:spPr>
          <a:xfrm>
            <a:off x="2262746" y="5426247"/>
            <a:ext cx="39425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0EC5E66-F1EA-4C1F-96A4-7366FC2B516B}"/>
              </a:ext>
            </a:extLst>
          </p:cNvPr>
          <p:cNvCxnSpPr>
            <a:cxnSpLocks/>
          </p:cNvCxnSpPr>
          <p:nvPr/>
        </p:nvCxnSpPr>
        <p:spPr>
          <a:xfrm>
            <a:off x="3381896" y="5381709"/>
            <a:ext cx="10377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963BCA27-39FC-417C-AFCF-724C7D015D25}"/>
              </a:ext>
            </a:extLst>
          </p:cNvPr>
          <p:cNvCxnSpPr>
            <a:cxnSpLocks/>
          </p:cNvCxnSpPr>
          <p:nvPr/>
        </p:nvCxnSpPr>
        <p:spPr>
          <a:xfrm flipV="1">
            <a:off x="5021321" y="4819348"/>
            <a:ext cx="1586869" cy="683174"/>
          </a:xfrm>
          <a:prstGeom prst="bentConnector3">
            <a:avLst/>
          </a:prstGeom>
          <a:ln w="28575">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85" name="Connector: Elbow 84">
            <a:extLst>
              <a:ext uri="{FF2B5EF4-FFF2-40B4-BE49-F238E27FC236}">
                <a16:creationId xmlns:a16="http://schemas.microsoft.com/office/drawing/2014/main" id="{00BE9C60-0B14-495A-9EFE-760D0D4BAF3A}"/>
              </a:ext>
            </a:extLst>
          </p:cNvPr>
          <p:cNvCxnSpPr>
            <a:cxnSpLocks/>
            <a:stCxn id="60" idx="3"/>
          </p:cNvCxnSpPr>
          <p:nvPr/>
        </p:nvCxnSpPr>
        <p:spPr>
          <a:xfrm>
            <a:off x="3381896" y="3511072"/>
            <a:ext cx="1085690" cy="552100"/>
          </a:xfrm>
          <a:prstGeom prst="bent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A2DAE46-6E7B-43EA-A03E-AC5935E7767A}"/>
              </a:ext>
            </a:extLst>
          </p:cNvPr>
          <p:cNvCxnSpPr>
            <a:cxnSpLocks/>
          </p:cNvCxnSpPr>
          <p:nvPr/>
        </p:nvCxnSpPr>
        <p:spPr>
          <a:xfrm>
            <a:off x="3053538" y="1511319"/>
            <a:ext cx="951204"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4857FD50-62CF-47DD-9606-82AFB2B4B94D}"/>
              </a:ext>
            </a:extLst>
          </p:cNvPr>
          <p:cNvCxnSpPr>
            <a:cxnSpLocks/>
          </p:cNvCxnSpPr>
          <p:nvPr/>
        </p:nvCxnSpPr>
        <p:spPr>
          <a:xfrm>
            <a:off x="4595987" y="1640046"/>
            <a:ext cx="0" cy="484602"/>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0EF2DBBE-D296-4C72-8157-76260E4AFE6B}"/>
              </a:ext>
            </a:extLst>
          </p:cNvPr>
          <p:cNvCxnSpPr>
            <a:cxnSpLocks/>
          </p:cNvCxnSpPr>
          <p:nvPr/>
        </p:nvCxnSpPr>
        <p:spPr>
          <a:xfrm>
            <a:off x="4545212" y="2787765"/>
            <a:ext cx="0" cy="834691"/>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9C4179AE-01EC-4D91-8263-2BDF2A355EEA}"/>
              </a:ext>
            </a:extLst>
          </p:cNvPr>
          <p:cNvCxnSpPr>
            <a:cxnSpLocks/>
          </p:cNvCxnSpPr>
          <p:nvPr/>
        </p:nvCxnSpPr>
        <p:spPr>
          <a:xfrm flipH="1">
            <a:off x="5245498" y="2436929"/>
            <a:ext cx="2196796"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EE3C49AE-5316-4BD0-A477-B7CED9F5CB21}"/>
              </a:ext>
            </a:extLst>
          </p:cNvPr>
          <p:cNvCxnSpPr>
            <a:cxnSpLocks/>
            <a:stCxn id="62" idx="0"/>
          </p:cNvCxnSpPr>
          <p:nvPr/>
        </p:nvCxnSpPr>
        <p:spPr>
          <a:xfrm flipH="1" flipV="1">
            <a:off x="7981689" y="1475746"/>
            <a:ext cx="1" cy="486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7621826E-2BC5-49E4-9620-1B00C02456AB}"/>
              </a:ext>
            </a:extLst>
          </p:cNvPr>
          <p:cNvCxnSpPr>
            <a:cxnSpLocks/>
          </p:cNvCxnSpPr>
          <p:nvPr/>
        </p:nvCxnSpPr>
        <p:spPr>
          <a:xfrm rot="5400000" flipH="1" flipV="1">
            <a:off x="6355479" y="3227167"/>
            <a:ext cx="1844892" cy="1339470"/>
          </a:xfrm>
          <a:prstGeom prst="bentConnector3">
            <a:avLst>
              <a:gd name="adj1" fmla="val -115"/>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2B80506F-FD9E-4210-AF92-80FBC2518256}"/>
              </a:ext>
            </a:extLst>
          </p:cNvPr>
          <p:cNvSpPr txBox="1"/>
          <p:nvPr/>
        </p:nvSpPr>
        <p:spPr>
          <a:xfrm>
            <a:off x="840675" y="4130608"/>
            <a:ext cx="8219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Panel</a:t>
            </a:r>
          </a:p>
        </p:txBody>
      </p:sp>
      <p:sp>
        <p:nvSpPr>
          <p:cNvPr id="94" name="TextBox 93">
            <a:extLst>
              <a:ext uri="{FF2B5EF4-FFF2-40B4-BE49-F238E27FC236}">
                <a16:creationId xmlns:a16="http://schemas.microsoft.com/office/drawing/2014/main" id="{08EF3268-A9A5-49D9-ADA9-97481FBCBC06}"/>
              </a:ext>
            </a:extLst>
          </p:cNvPr>
          <p:cNvSpPr txBox="1"/>
          <p:nvPr/>
        </p:nvSpPr>
        <p:spPr>
          <a:xfrm>
            <a:off x="719922" y="5952028"/>
            <a:ext cx="8219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Panel</a:t>
            </a:r>
          </a:p>
        </p:txBody>
      </p:sp>
      <p:sp>
        <p:nvSpPr>
          <p:cNvPr id="95" name="TextBox 94">
            <a:extLst>
              <a:ext uri="{FF2B5EF4-FFF2-40B4-BE49-F238E27FC236}">
                <a16:creationId xmlns:a16="http://schemas.microsoft.com/office/drawing/2014/main" id="{E0E2E109-0C6B-4BB9-8D2C-21B645DB8311}"/>
              </a:ext>
            </a:extLst>
          </p:cNvPr>
          <p:cNvSpPr txBox="1"/>
          <p:nvPr/>
        </p:nvSpPr>
        <p:spPr>
          <a:xfrm>
            <a:off x="2309505" y="2531636"/>
            <a:ext cx="14457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Combiner box</a:t>
            </a:r>
          </a:p>
        </p:txBody>
      </p:sp>
      <p:sp>
        <p:nvSpPr>
          <p:cNvPr id="96" name="TextBox 95">
            <a:extLst>
              <a:ext uri="{FF2B5EF4-FFF2-40B4-BE49-F238E27FC236}">
                <a16:creationId xmlns:a16="http://schemas.microsoft.com/office/drawing/2014/main" id="{29417A5D-B892-4FB1-8C09-9CB8FF39B1AA}"/>
              </a:ext>
            </a:extLst>
          </p:cNvPr>
          <p:cNvSpPr txBox="1"/>
          <p:nvPr/>
        </p:nvSpPr>
        <p:spPr>
          <a:xfrm>
            <a:off x="2330688" y="4399087"/>
            <a:ext cx="14457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Combiner box</a:t>
            </a:r>
          </a:p>
        </p:txBody>
      </p:sp>
      <p:sp>
        <p:nvSpPr>
          <p:cNvPr id="97" name="TextBox 96">
            <a:extLst>
              <a:ext uri="{FF2B5EF4-FFF2-40B4-BE49-F238E27FC236}">
                <a16:creationId xmlns:a16="http://schemas.microsoft.com/office/drawing/2014/main" id="{EC9EAB13-554F-4AFB-B193-9F8D763D38ED}"/>
              </a:ext>
            </a:extLst>
          </p:cNvPr>
          <p:cNvSpPr txBox="1"/>
          <p:nvPr/>
        </p:nvSpPr>
        <p:spPr>
          <a:xfrm>
            <a:off x="5448879" y="3721925"/>
            <a:ext cx="106326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Inverter</a:t>
            </a:r>
          </a:p>
        </p:txBody>
      </p:sp>
      <p:sp>
        <p:nvSpPr>
          <p:cNvPr id="98" name="TextBox 97">
            <a:extLst>
              <a:ext uri="{FF2B5EF4-FFF2-40B4-BE49-F238E27FC236}">
                <a16:creationId xmlns:a16="http://schemas.microsoft.com/office/drawing/2014/main" id="{686163A5-7378-42FD-8FFC-87FE48A34B25}"/>
              </a:ext>
            </a:extLst>
          </p:cNvPr>
          <p:cNvSpPr txBox="1"/>
          <p:nvPr/>
        </p:nvSpPr>
        <p:spPr>
          <a:xfrm>
            <a:off x="5445713" y="5468944"/>
            <a:ext cx="106326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Inverter</a:t>
            </a:r>
          </a:p>
        </p:txBody>
      </p:sp>
      <p:sp>
        <p:nvSpPr>
          <p:cNvPr id="99" name="TextBox 98">
            <a:extLst>
              <a:ext uri="{FF2B5EF4-FFF2-40B4-BE49-F238E27FC236}">
                <a16:creationId xmlns:a16="http://schemas.microsoft.com/office/drawing/2014/main" id="{F4DE33EB-5389-4A56-94FA-73DF4CA83B3D}"/>
              </a:ext>
            </a:extLst>
          </p:cNvPr>
          <p:cNvSpPr txBox="1"/>
          <p:nvPr/>
        </p:nvSpPr>
        <p:spPr>
          <a:xfrm>
            <a:off x="4626203" y="3030465"/>
            <a:ext cx="110734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Gateway</a:t>
            </a:r>
          </a:p>
        </p:txBody>
      </p:sp>
      <p:sp>
        <p:nvSpPr>
          <p:cNvPr id="100" name="TextBox 99">
            <a:extLst>
              <a:ext uri="{FF2B5EF4-FFF2-40B4-BE49-F238E27FC236}">
                <a16:creationId xmlns:a16="http://schemas.microsoft.com/office/drawing/2014/main" id="{B271AB2A-288F-4B9B-94C4-0139FEDD9EB9}"/>
              </a:ext>
            </a:extLst>
          </p:cNvPr>
          <p:cNvSpPr txBox="1"/>
          <p:nvPr/>
        </p:nvSpPr>
        <p:spPr>
          <a:xfrm>
            <a:off x="7978251" y="2974456"/>
            <a:ext cx="110734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Meter</a:t>
            </a:r>
          </a:p>
        </p:txBody>
      </p:sp>
      <p:sp>
        <p:nvSpPr>
          <p:cNvPr id="101" name="TextBox 100">
            <a:extLst>
              <a:ext uri="{FF2B5EF4-FFF2-40B4-BE49-F238E27FC236}">
                <a16:creationId xmlns:a16="http://schemas.microsoft.com/office/drawing/2014/main" id="{772D87BC-E951-4598-B2E0-79CC33A0F35E}"/>
              </a:ext>
            </a:extLst>
          </p:cNvPr>
          <p:cNvSpPr txBox="1"/>
          <p:nvPr/>
        </p:nvSpPr>
        <p:spPr>
          <a:xfrm>
            <a:off x="6796291" y="1052755"/>
            <a:ext cx="110734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Grid</a:t>
            </a:r>
          </a:p>
        </p:txBody>
      </p:sp>
      <p:sp>
        <p:nvSpPr>
          <p:cNvPr id="103" name="TextBox 102">
            <a:extLst>
              <a:ext uri="{FF2B5EF4-FFF2-40B4-BE49-F238E27FC236}">
                <a16:creationId xmlns:a16="http://schemas.microsoft.com/office/drawing/2014/main" id="{53DB3748-A932-45E5-B9D0-A8C75657E278}"/>
              </a:ext>
            </a:extLst>
          </p:cNvPr>
          <p:cNvSpPr txBox="1"/>
          <p:nvPr/>
        </p:nvSpPr>
        <p:spPr>
          <a:xfrm>
            <a:off x="787960" y="1128199"/>
            <a:ext cx="11250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Web App</a:t>
            </a:r>
          </a:p>
        </p:txBody>
      </p:sp>
      <p:sp>
        <p:nvSpPr>
          <p:cNvPr id="105" name="TextBox 104">
            <a:extLst>
              <a:ext uri="{FF2B5EF4-FFF2-40B4-BE49-F238E27FC236}">
                <a16:creationId xmlns:a16="http://schemas.microsoft.com/office/drawing/2014/main" id="{3C6EE0E7-98B1-429E-9036-A82C2A282EBC}"/>
              </a:ext>
            </a:extLst>
          </p:cNvPr>
          <p:cNvSpPr txBox="1"/>
          <p:nvPr/>
        </p:nvSpPr>
        <p:spPr>
          <a:xfrm>
            <a:off x="776042" y="2345643"/>
            <a:ext cx="186127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Weather station</a:t>
            </a:r>
          </a:p>
        </p:txBody>
      </p:sp>
      <p:cxnSp>
        <p:nvCxnSpPr>
          <p:cNvPr id="107" name="Connector: Elbow 106">
            <a:extLst>
              <a:ext uri="{FF2B5EF4-FFF2-40B4-BE49-F238E27FC236}">
                <a16:creationId xmlns:a16="http://schemas.microsoft.com/office/drawing/2014/main" id="{6E722574-0BBC-449E-9262-0FBD7EF9521A}"/>
              </a:ext>
            </a:extLst>
          </p:cNvPr>
          <p:cNvCxnSpPr>
            <a:cxnSpLocks/>
          </p:cNvCxnSpPr>
          <p:nvPr/>
        </p:nvCxnSpPr>
        <p:spPr>
          <a:xfrm rot="10800000" flipH="1" flipV="1">
            <a:off x="3983761" y="2653483"/>
            <a:ext cx="186975" cy="2913773"/>
          </a:xfrm>
          <a:prstGeom prst="bentConnector3">
            <a:avLst>
              <a:gd name="adj1" fmla="val -232298"/>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53D5DB44-449E-46E4-947F-5991BC2CFE0A}"/>
              </a:ext>
            </a:extLst>
          </p:cNvPr>
          <p:cNvSpPr txBox="1"/>
          <p:nvPr/>
        </p:nvSpPr>
        <p:spPr>
          <a:xfrm>
            <a:off x="2433341" y="6292094"/>
            <a:ext cx="4916624" cy="400110"/>
          </a:xfrm>
          <a:prstGeom prst="rect">
            <a:avLst/>
          </a:prstGeom>
          <a:noFill/>
        </p:spPr>
        <p:txBody>
          <a:bodyPr wrap="square" rtlCol="0">
            <a:spAutoFit/>
          </a:bodyPr>
          <a:lstStyle/>
          <a:p>
            <a:r>
              <a:rPr lang="en-US" sz="2000" dirty="0" err="1">
                <a:latin typeface="Arial (Body)"/>
              </a:rPr>
              <a:t>Nền</a:t>
            </a:r>
            <a:r>
              <a:rPr lang="en-US" sz="2000" dirty="0">
                <a:latin typeface="Arial (Body)"/>
              </a:rPr>
              <a:t> </a:t>
            </a:r>
            <a:r>
              <a:rPr lang="en-US" sz="2000" dirty="0" err="1">
                <a:latin typeface="Arial (Body)"/>
              </a:rPr>
              <a:t>tảng</a:t>
            </a:r>
            <a:r>
              <a:rPr lang="en-US" sz="2000" dirty="0">
                <a:latin typeface="Arial (Body)"/>
              </a:rPr>
              <a:t> </a:t>
            </a:r>
            <a:r>
              <a:rPr lang="en-US" sz="2000" dirty="0" err="1">
                <a:latin typeface="Arial (Body)"/>
              </a:rPr>
              <a:t>giám</a:t>
            </a:r>
            <a:r>
              <a:rPr lang="en-US" sz="2000" dirty="0">
                <a:latin typeface="Arial (Body)"/>
              </a:rPr>
              <a:t> sát </a:t>
            </a:r>
            <a:r>
              <a:rPr lang="en-US" sz="2000" dirty="0" err="1">
                <a:latin typeface="Arial (Body)"/>
              </a:rPr>
              <a:t>hệ</a:t>
            </a:r>
            <a:r>
              <a:rPr lang="en-US" sz="2000" dirty="0">
                <a:latin typeface="Arial (Body)"/>
              </a:rPr>
              <a:t> </a:t>
            </a:r>
            <a:r>
              <a:rPr lang="en-US" sz="2000" dirty="0" err="1">
                <a:latin typeface="Arial (Body)"/>
              </a:rPr>
              <a:t>thống</a:t>
            </a:r>
            <a:r>
              <a:rPr lang="en-US" sz="2000" dirty="0">
                <a:latin typeface="Arial (Body)"/>
              </a:rPr>
              <a:t> </a:t>
            </a:r>
            <a:r>
              <a:rPr lang="en-US" sz="2000" dirty="0" err="1">
                <a:latin typeface="Arial (Body)"/>
              </a:rPr>
              <a:t>điện</a:t>
            </a:r>
            <a:r>
              <a:rPr lang="en-US" sz="2000" dirty="0">
                <a:latin typeface="Arial (Body)"/>
              </a:rPr>
              <a:t> </a:t>
            </a:r>
            <a:r>
              <a:rPr lang="en-US" sz="2000" dirty="0" err="1">
                <a:latin typeface="Arial (Body)"/>
              </a:rPr>
              <a:t>mặt</a:t>
            </a:r>
            <a:r>
              <a:rPr lang="en-US" sz="2000" dirty="0">
                <a:latin typeface="Arial (Body)"/>
              </a:rPr>
              <a:t> </a:t>
            </a:r>
            <a:r>
              <a:rPr lang="en-US" sz="2000" dirty="0" err="1">
                <a:latin typeface="Arial (Body)"/>
              </a:rPr>
              <a:t>trời</a:t>
            </a:r>
            <a:endParaRPr lang="en-US" sz="2000" dirty="0">
              <a:latin typeface="Arial (Body)"/>
            </a:endParaRPr>
          </a:p>
        </p:txBody>
      </p:sp>
      <p:pic>
        <p:nvPicPr>
          <p:cNvPr id="108" name="Picture 107" descr="Icon&#10;&#10;Description automatically generated">
            <a:extLst>
              <a:ext uri="{FF2B5EF4-FFF2-40B4-BE49-F238E27FC236}">
                <a16:creationId xmlns:a16="http://schemas.microsoft.com/office/drawing/2014/main" id="{A60E048B-7A19-49D2-BD7C-8C4117B5C9E8}"/>
              </a:ext>
            </a:extLst>
          </p:cNvPr>
          <p:cNvPicPr>
            <a:picLocks noChangeAspect="1"/>
          </p:cNvPicPr>
          <p:nvPr/>
        </p:nvPicPr>
        <p:blipFill>
          <a:blip r:embed="rId11"/>
          <a:stretch>
            <a:fillRect/>
          </a:stretch>
        </p:blipFill>
        <p:spPr>
          <a:xfrm>
            <a:off x="206484" y="1804590"/>
            <a:ext cx="818422" cy="818422"/>
          </a:xfrm>
          <a:prstGeom prst="rect">
            <a:avLst/>
          </a:prstGeom>
        </p:spPr>
      </p:pic>
      <p:cxnSp>
        <p:nvCxnSpPr>
          <p:cNvPr id="11" name="Connector: Elbow 10">
            <a:extLst>
              <a:ext uri="{FF2B5EF4-FFF2-40B4-BE49-F238E27FC236}">
                <a16:creationId xmlns:a16="http://schemas.microsoft.com/office/drawing/2014/main" id="{D5C27DE8-35F4-4B45-91E3-0B890475DF18}"/>
              </a:ext>
            </a:extLst>
          </p:cNvPr>
          <p:cNvCxnSpPr>
            <a:cxnSpLocks/>
            <a:endCxn id="69" idx="1"/>
          </p:cNvCxnSpPr>
          <p:nvPr/>
        </p:nvCxnSpPr>
        <p:spPr>
          <a:xfrm>
            <a:off x="1024906" y="2216592"/>
            <a:ext cx="2958770" cy="251553"/>
          </a:xfrm>
          <a:prstGeom prst="bentConnector3">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 name="Connector: Elbow 7">
            <a:extLst>
              <a:ext uri="{FF2B5EF4-FFF2-40B4-BE49-F238E27FC236}">
                <a16:creationId xmlns:a16="http://schemas.microsoft.com/office/drawing/2014/main" id="{73ED4AD4-B64A-405F-AA7D-EE3C416CC211}"/>
              </a:ext>
            </a:extLst>
          </p:cNvPr>
          <p:cNvCxnSpPr>
            <a:cxnSpLocks/>
          </p:cNvCxnSpPr>
          <p:nvPr/>
        </p:nvCxnSpPr>
        <p:spPr>
          <a:xfrm>
            <a:off x="5051161" y="4181184"/>
            <a:ext cx="762631" cy="618623"/>
          </a:xfrm>
          <a:prstGeom prst="bentConnector3">
            <a:avLst>
              <a:gd name="adj1" fmla="val 100358"/>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9587CF0-BA02-4345-8638-2A8DA6F82609}"/>
              </a:ext>
            </a:extLst>
          </p:cNvPr>
          <p:cNvSpPr/>
          <p:nvPr/>
        </p:nvSpPr>
        <p:spPr>
          <a:xfrm>
            <a:off x="1827148" y="793513"/>
            <a:ext cx="1423819" cy="125963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rgbClr val="4472C4"/>
              </a:solidFill>
            </a:endParaRPr>
          </a:p>
        </p:txBody>
      </p:sp>
      <p:sp>
        <p:nvSpPr>
          <p:cNvPr id="102" name="Rectangle: Rounded Corners 101">
            <a:extLst>
              <a:ext uri="{FF2B5EF4-FFF2-40B4-BE49-F238E27FC236}">
                <a16:creationId xmlns:a16="http://schemas.microsoft.com/office/drawing/2014/main" id="{323A2483-4076-4F96-8408-1C4E9BD74E0B}"/>
              </a:ext>
            </a:extLst>
          </p:cNvPr>
          <p:cNvSpPr/>
          <p:nvPr/>
        </p:nvSpPr>
        <p:spPr>
          <a:xfrm>
            <a:off x="3748135" y="1839767"/>
            <a:ext cx="1732904" cy="12284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rgbClr val="4472C4"/>
              </a:solidFill>
            </a:endParaRPr>
          </a:p>
        </p:txBody>
      </p:sp>
      <p:sp>
        <p:nvSpPr>
          <p:cNvPr id="104" name="Rectangle 103">
            <a:extLst>
              <a:ext uri="{FF2B5EF4-FFF2-40B4-BE49-F238E27FC236}">
                <a16:creationId xmlns:a16="http://schemas.microsoft.com/office/drawing/2014/main" id="{88C50C78-675B-41CF-A97E-818181A2C24A}"/>
              </a:ext>
            </a:extLst>
          </p:cNvPr>
          <p:cNvSpPr/>
          <p:nvPr/>
        </p:nvSpPr>
        <p:spPr>
          <a:xfrm>
            <a:off x="7274986" y="1880397"/>
            <a:ext cx="1339470" cy="118783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2DF61F7-895B-4D5A-9AAC-9F7697FB9188}"/>
              </a:ext>
            </a:extLst>
          </p:cNvPr>
          <p:cNvSpPr/>
          <p:nvPr/>
        </p:nvSpPr>
        <p:spPr>
          <a:xfrm>
            <a:off x="4088082" y="4844558"/>
            <a:ext cx="1392957" cy="1112299"/>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18754A-0B9F-4278-8CA6-EA5CB5F65D0C}"/>
              </a:ext>
            </a:extLst>
          </p:cNvPr>
          <p:cNvSpPr/>
          <p:nvPr/>
        </p:nvSpPr>
        <p:spPr>
          <a:xfrm>
            <a:off x="4088082" y="3427445"/>
            <a:ext cx="1379710" cy="1214494"/>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6844B3C7-4200-467D-9F8D-9BEC1602ECAE}"/>
              </a:ext>
            </a:extLst>
          </p:cNvPr>
          <p:cNvSpPr/>
          <p:nvPr/>
        </p:nvSpPr>
        <p:spPr>
          <a:xfrm>
            <a:off x="116539" y="1599765"/>
            <a:ext cx="1142853" cy="1122139"/>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31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ppt_x"/>
                                          </p:val>
                                        </p:tav>
                                        <p:tav tm="100000">
                                          <p:val>
                                            <p:strVal val="#ppt_x"/>
                                          </p:val>
                                        </p:tav>
                                      </p:tavLst>
                                    </p:anim>
                                    <p:anim calcmode="lin" valueType="num">
                                      <p:cBhvr additive="base">
                                        <p:cTn id="12" dur="500" fill="hold"/>
                                        <p:tgtEl>
                                          <p:spTgt spid="10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additive="base">
                                        <p:cTn id="15" dur="500" fill="hold"/>
                                        <p:tgtEl>
                                          <p:spTgt spid="104"/>
                                        </p:tgtEl>
                                        <p:attrNameLst>
                                          <p:attrName>ppt_x</p:attrName>
                                        </p:attrNameLst>
                                      </p:cBhvr>
                                      <p:tavLst>
                                        <p:tav tm="0">
                                          <p:val>
                                            <p:strVal val="#ppt_x"/>
                                          </p:val>
                                        </p:tav>
                                        <p:tav tm="100000">
                                          <p:val>
                                            <p:strVal val="#ppt_x"/>
                                          </p:val>
                                        </p:tav>
                                      </p:tavLst>
                                    </p:anim>
                                    <p:anim calcmode="lin" valueType="num">
                                      <p:cBhvr additive="base">
                                        <p:cTn id="16" dur="500" fill="hold"/>
                                        <p:tgtEl>
                                          <p:spTgt spid="10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ppt_x"/>
                                          </p:val>
                                        </p:tav>
                                        <p:tav tm="100000">
                                          <p:val>
                                            <p:strVal val="#ppt_x"/>
                                          </p:val>
                                        </p:tav>
                                      </p:tavLst>
                                    </p:anim>
                                    <p:anim calcmode="lin" valueType="num">
                                      <p:cBhvr additive="base">
                                        <p:cTn id="2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barn(inVertical)">
                                      <p:cBhvr>
                                        <p:cTn id="25" dur="500"/>
                                        <p:tgtEl>
                                          <p:spTgt spid="10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barn(inVertical)">
                                      <p:cBhvr>
                                        <p:cTn id="2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02" grpId="0" animBg="1"/>
      <p:bldP spid="104" grpId="0" animBg="1"/>
      <p:bldP spid="106" grpId="0" animBg="1"/>
      <p:bldP spid="109" grpId="0" animBg="1"/>
      <p:bldP spid="1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3CFB8D-DA62-4E6D-B1C7-973BA4126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512C7000-D4C9-4296-803F-C2D1033EC64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6653" y="-7651"/>
            <a:ext cx="9143980" cy="6856718"/>
          </a:xfrm>
          <a:prstGeom prst="rect">
            <a:avLst/>
          </a:prstGeom>
        </p:spPr>
      </p:pic>
      <p:sp>
        <p:nvSpPr>
          <p:cNvPr id="29" name="Rectangle 10">
            <a:extLst>
              <a:ext uri="{FF2B5EF4-FFF2-40B4-BE49-F238E27FC236}">
                <a16:creationId xmlns:a16="http://schemas.microsoft.com/office/drawing/2014/main" id="{9C935647-02CD-43C2-9741-FE686C1D648B}"/>
              </a:ext>
            </a:extLst>
          </p:cNvPr>
          <p:cNvSpPr/>
          <p:nvPr/>
        </p:nvSpPr>
        <p:spPr>
          <a:xfrm>
            <a:off x="-102095"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3CF68B-5C03-42F7-9ABA-CB6D11D2DE82}"/>
              </a:ext>
            </a:extLst>
          </p:cNvPr>
          <p:cNvSpPr/>
          <p:nvPr/>
        </p:nvSpPr>
        <p:spPr>
          <a:xfrm>
            <a:off x="24281" y="6473371"/>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E94AB30D-FD9C-4BB5-9FD7-CD1540581185}"/>
              </a:ext>
            </a:extLst>
          </p:cNvPr>
          <p:cNvSpPr/>
          <p:nvPr/>
        </p:nvSpPr>
        <p:spPr>
          <a:xfrm>
            <a:off x="8751533" y="6464438"/>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40</a:t>
            </a:r>
          </a:p>
        </p:txBody>
      </p:sp>
      <p:grpSp>
        <p:nvGrpSpPr>
          <p:cNvPr id="32" name="Group 31">
            <a:extLst>
              <a:ext uri="{FF2B5EF4-FFF2-40B4-BE49-F238E27FC236}">
                <a16:creationId xmlns:a16="http://schemas.microsoft.com/office/drawing/2014/main" id="{C3AE7670-4E43-42AD-B9C8-DDBD3F4263A1}"/>
              </a:ext>
            </a:extLst>
          </p:cNvPr>
          <p:cNvGrpSpPr/>
          <p:nvPr/>
        </p:nvGrpSpPr>
        <p:grpSpPr>
          <a:xfrm>
            <a:off x="239007" y="117440"/>
            <a:ext cx="4827978" cy="997858"/>
            <a:chOff x="212374" y="126373"/>
            <a:chExt cx="4827978" cy="997858"/>
          </a:xfrm>
        </p:grpSpPr>
        <p:grpSp>
          <p:nvGrpSpPr>
            <p:cNvPr id="33" name="Group 32">
              <a:extLst>
                <a:ext uri="{FF2B5EF4-FFF2-40B4-BE49-F238E27FC236}">
                  <a16:creationId xmlns:a16="http://schemas.microsoft.com/office/drawing/2014/main" id="{721FA17F-8FD7-46BB-9723-8A2F1D4154AA}"/>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99DF1F4C-A313-4D26-80DC-BCC778474C70}"/>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4B4D05B-A8DA-4F69-BE2A-F4DEE859446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E816EC4-BCC4-4FEE-82A9-27130D379BAF}"/>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442B92FF-8420-44AF-80A7-16FE91B1859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8D93B38A-27B2-4421-B16C-DB3BEEDE331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5E965DE7-FF9F-44AA-A63B-7ADC717FC48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A1358B6-DBE4-4DF7-8E6B-D6898951CBB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100BDEEF-90C6-46A2-A2A4-6CAA7E2E3B2F}"/>
              </a:ext>
            </a:extLst>
          </p:cNvPr>
          <p:cNvSpPr txBox="1"/>
          <p:nvPr/>
        </p:nvSpPr>
        <p:spPr>
          <a:xfrm>
            <a:off x="238252" y="1323790"/>
            <a:ext cx="5075158" cy="461665"/>
          </a:xfrm>
          <a:prstGeom prst="rect">
            <a:avLst/>
          </a:prstGeom>
          <a:noFill/>
        </p:spPr>
        <p:txBody>
          <a:bodyPr wrap="square" rtlCol="0">
            <a:spAutoFit/>
          </a:bodyPr>
          <a:lstStyle/>
          <a:p>
            <a:pPr algn="ctr"/>
            <a:r>
              <a:rPr lang="en-US" sz="2400" b="1">
                <a:solidFill>
                  <a:srgbClr val="4472C4"/>
                </a:solidFill>
              </a:rPr>
              <a:t>ĐÁNH GIÁ CÁC CHỨC NĂNG GATEWAY</a:t>
            </a:r>
          </a:p>
        </p:txBody>
      </p:sp>
      <p:sp>
        <p:nvSpPr>
          <p:cNvPr id="43" name="TextBox 42">
            <a:extLst>
              <a:ext uri="{FF2B5EF4-FFF2-40B4-BE49-F238E27FC236}">
                <a16:creationId xmlns:a16="http://schemas.microsoft.com/office/drawing/2014/main" id="{8CC9D581-4C65-4471-85C5-BD2D8B9F6330}"/>
              </a:ext>
            </a:extLst>
          </p:cNvPr>
          <p:cNvSpPr txBox="1"/>
          <p:nvPr/>
        </p:nvSpPr>
        <p:spPr>
          <a:xfrm>
            <a:off x="1390439" y="117440"/>
            <a:ext cx="3794244" cy="1077218"/>
          </a:xfrm>
          <a:prstGeom prst="rect">
            <a:avLst/>
          </a:prstGeom>
          <a:noFill/>
        </p:spPr>
        <p:txBody>
          <a:bodyPr wrap="none" rtlCol="0">
            <a:spAutoFit/>
          </a:bodyPr>
          <a:lstStyle/>
          <a:p>
            <a:r>
              <a:rPr lang="en-US" sz="3200" b="1">
                <a:solidFill>
                  <a:srgbClr val="4472C4"/>
                </a:solidFill>
              </a:rPr>
              <a:t>KẾT LUẬN &amp; HƯỚNG </a:t>
            </a:r>
          </a:p>
          <a:p>
            <a:r>
              <a:rPr lang="en-US" sz="3200" b="1">
                <a:solidFill>
                  <a:srgbClr val="4472C4"/>
                </a:solidFill>
              </a:rPr>
              <a:t>PHÁT TRIỂN</a:t>
            </a:r>
            <a:endParaRPr lang="en-US" sz="3600" b="1">
              <a:solidFill>
                <a:srgbClr val="4472C4"/>
              </a:solidFill>
            </a:endParaRPr>
          </a:p>
        </p:txBody>
      </p:sp>
      <p:graphicFrame>
        <p:nvGraphicFramePr>
          <p:cNvPr id="44" name="Table 21">
            <a:extLst>
              <a:ext uri="{FF2B5EF4-FFF2-40B4-BE49-F238E27FC236}">
                <a16:creationId xmlns:a16="http://schemas.microsoft.com/office/drawing/2014/main" id="{9BAAE89D-8C18-4C45-9BBA-041C3F71FF51}"/>
              </a:ext>
            </a:extLst>
          </p:cNvPr>
          <p:cNvGraphicFramePr>
            <a:graphicFrameLocks noGrp="1"/>
          </p:cNvGraphicFramePr>
          <p:nvPr>
            <p:extLst>
              <p:ext uri="{D42A27DB-BD31-4B8C-83A1-F6EECF244321}">
                <p14:modId xmlns:p14="http://schemas.microsoft.com/office/powerpoint/2010/main" val="2612272779"/>
              </p:ext>
            </p:extLst>
          </p:nvPr>
        </p:nvGraphicFramePr>
        <p:xfrm>
          <a:off x="925682" y="2174060"/>
          <a:ext cx="6877061" cy="2220983"/>
        </p:xfrm>
        <a:graphic>
          <a:graphicData uri="http://schemas.openxmlformats.org/drawingml/2006/table">
            <a:tbl>
              <a:tblPr firstRow="1" bandRow="1">
                <a:tableStyleId>{5C22544A-7EE6-4342-B048-85BDC9FD1C3A}</a:tableStyleId>
              </a:tblPr>
              <a:tblGrid>
                <a:gridCol w="1931995">
                  <a:extLst>
                    <a:ext uri="{9D8B030D-6E8A-4147-A177-3AD203B41FA5}">
                      <a16:colId xmlns:a16="http://schemas.microsoft.com/office/drawing/2014/main" val="1349422821"/>
                    </a:ext>
                  </a:extLst>
                </a:gridCol>
                <a:gridCol w="1506536">
                  <a:extLst>
                    <a:ext uri="{9D8B030D-6E8A-4147-A177-3AD203B41FA5}">
                      <a16:colId xmlns:a16="http://schemas.microsoft.com/office/drawing/2014/main" val="1995354467"/>
                    </a:ext>
                  </a:extLst>
                </a:gridCol>
                <a:gridCol w="1719265">
                  <a:extLst>
                    <a:ext uri="{9D8B030D-6E8A-4147-A177-3AD203B41FA5}">
                      <a16:colId xmlns:a16="http://schemas.microsoft.com/office/drawing/2014/main" val="268856583"/>
                    </a:ext>
                  </a:extLst>
                </a:gridCol>
                <a:gridCol w="1719265">
                  <a:extLst>
                    <a:ext uri="{9D8B030D-6E8A-4147-A177-3AD203B41FA5}">
                      <a16:colId xmlns:a16="http://schemas.microsoft.com/office/drawing/2014/main" val="3192365982"/>
                    </a:ext>
                  </a:extLst>
                </a:gridCol>
              </a:tblGrid>
              <a:tr h="669483">
                <a:tc>
                  <a:txBody>
                    <a:bodyPr/>
                    <a:lstStyle/>
                    <a:p>
                      <a:pPr algn="ctr"/>
                      <a:r>
                        <a:rPr lang="en-US" sz="1800" err="1"/>
                        <a:t>Tổng</a:t>
                      </a:r>
                      <a:r>
                        <a:rPr lang="en-US" sz="1800"/>
                        <a:t> số channel</a:t>
                      </a:r>
                    </a:p>
                  </a:txBody>
                  <a:tcPr/>
                </a:tc>
                <a:tc>
                  <a:txBody>
                    <a:bodyPr/>
                    <a:lstStyle/>
                    <a:p>
                      <a:pPr algn="ctr"/>
                      <a:r>
                        <a:rPr lang="en-US" sz="1800" err="1"/>
                        <a:t>Tổng</a:t>
                      </a:r>
                      <a:r>
                        <a:rPr lang="en-US" sz="1800"/>
                        <a:t> số </a:t>
                      </a:r>
                      <a:r>
                        <a:rPr lang="en-US" sz="1800" err="1"/>
                        <a:t>gói</a:t>
                      </a:r>
                      <a:r>
                        <a:rPr lang="en-US" sz="1800"/>
                        <a:t> </a:t>
                      </a:r>
                      <a:r>
                        <a:rPr lang="en-US" sz="1800" err="1"/>
                        <a:t>đọc</a:t>
                      </a:r>
                      <a:endParaRPr lang="en-US" sz="180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a:t>Số </a:t>
                      </a:r>
                      <a:r>
                        <a:rPr lang="en-US" sz="1800" err="1"/>
                        <a:t>gói</a:t>
                      </a:r>
                      <a:r>
                        <a:rPr lang="en-US" sz="1800"/>
                        <a:t> </a:t>
                      </a:r>
                      <a:r>
                        <a:rPr lang="en-US" sz="1800" err="1"/>
                        <a:t>lỗi</a:t>
                      </a:r>
                      <a:endParaRPr lang="en-US" sz="1800"/>
                    </a:p>
                  </a:txBody>
                  <a:tcPr/>
                </a:tc>
                <a:tc>
                  <a:txBody>
                    <a:bodyPr/>
                    <a:lstStyle/>
                    <a:p>
                      <a:pPr algn="ctr"/>
                      <a:r>
                        <a:rPr lang="en-US" sz="1800" err="1"/>
                        <a:t>Loại</a:t>
                      </a:r>
                      <a:r>
                        <a:rPr lang="en-US" sz="1800"/>
                        <a:t> </a:t>
                      </a:r>
                      <a:r>
                        <a:rPr lang="en-US" sz="1800" err="1"/>
                        <a:t>lỗi</a:t>
                      </a:r>
                      <a:endParaRPr lang="en-US" sz="1800"/>
                    </a:p>
                  </a:txBody>
                  <a:tcPr/>
                </a:tc>
                <a:extLst>
                  <a:ext uri="{0D108BD9-81ED-4DB2-BD59-A6C34878D82A}">
                    <a16:rowId xmlns:a16="http://schemas.microsoft.com/office/drawing/2014/main" val="109857720"/>
                  </a:ext>
                </a:extLst>
              </a:tr>
              <a:tr h="387875">
                <a:tc>
                  <a:txBody>
                    <a:bodyPr/>
                    <a:lstStyle/>
                    <a:p>
                      <a:pPr algn="ctr"/>
                      <a:r>
                        <a:rPr lang="en-US" sz="1800"/>
                        <a:t>93</a:t>
                      </a:r>
                    </a:p>
                  </a:txBody>
                  <a:tcPr/>
                </a:tc>
                <a:tc>
                  <a:txBody>
                    <a:bodyPr/>
                    <a:lstStyle/>
                    <a:p>
                      <a:pPr algn="ctr"/>
                      <a:r>
                        <a:rPr lang="en-US" sz="1800"/>
                        <a:t>1000</a:t>
                      </a:r>
                    </a:p>
                  </a:txBody>
                  <a:tcPr/>
                </a:tc>
                <a:tc>
                  <a:txBody>
                    <a:bodyPr/>
                    <a:lstStyle/>
                    <a:p>
                      <a:pPr algn="ctr"/>
                      <a:r>
                        <a:rPr lang="en-US" sz="1800" dirty="0"/>
                        <a:t>2</a:t>
                      </a:r>
                    </a:p>
                  </a:txBody>
                  <a:tcPr/>
                </a:tc>
                <a:tc>
                  <a:txBody>
                    <a:bodyPr/>
                    <a:lstStyle/>
                    <a:p>
                      <a:pPr algn="ctr"/>
                      <a:r>
                        <a:rPr lang="en-US" sz="1800" dirty="0"/>
                        <a:t>Timeout</a:t>
                      </a:r>
                    </a:p>
                  </a:txBody>
                  <a:tcPr/>
                </a:tc>
                <a:extLst>
                  <a:ext uri="{0D108BD9-81ED-4DB2-BD59-A6C34878D82A}">
                    <a16:rowId xmlns:a16="http://schemas.microsoft.com/office/drawing/2014/main" val="2828651511"/>
                  </a:ext>
                </a:extLst>
              </a:tr>
              <a:tr h="387875">
                <a:tc>
                  <a:txBody>
                    <a:bodyPr/>
                    <a:lstStyle/>
                    <a:p>
                      <a:pPr algn="ctr"/>
                      <a:r>
                        <a:rPr lang="en-US" sz="1800"/>
                        <a:t>93</a:t>
                      </a:r>
                    </a:p>
                  </a:txBody>
                  <a:tcPr/>
                </a:tc>
                <a:tc>
                  <a:txBody>
                    <a:bodyPr/>
                    <a:lstStyle/>
                    <a:p>
                      <a:pPr algn="ctr"/>
                      <a:r>
                        <a:rPr lang="en-US" sz="1800"/>
                        <a:t>5000</a:t>
                      </a:r>
                    </a:p>
                  </a:txBody>
                  <a:tcPr/>
                </a:tc>
                <a:tc>
                  <a:txBody>
                    <a:bodyPr/>
                    <a:lstStyle/>
                    <a:p>
                      <a:pPr algn="ctr"/>
                      <a:r>
                        <a:rPr lang="en-US" sz="1800" dirty="0"/>
                        <a:t>9</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a:t>Timeout</a:t>
                      </a:r>
                    </a:p>
                  </a:txBody>
                  <a:tcPr/>
                </a:tc>
                <a:extLst>
                  <a:ext uri="{0D108BD9-81ED-4DB2-BD59-A6C34878D82A}">
                    <a16:rowId xmlns:a16="http://schemas.microsoft.com/office/drawing/2014/main" val="3413921491"/>
                  </a:ext>
                </a:extLst>
              </a:tr>
              <a:tr h="387875">
                <a:tc>
                  <a:txBody>
                    <a:bodyPr/>
                    <a:lstStyle/>
                    <a:p>
                      <a:pPr algn="ctr"/>
                      <a:r>
                        <a:rPr lang="en-US" sz="1800"/>
                        <a:t>93</a:t>
                      </a:r>
                    </a:p>
                  </a:txBody>
                  <a:tcPr/>
                </a:tc>
                <a:tc>
                  <a:txBody>
                    <a:bodyPr/>
                    <a:lstStyle/>
                    <a:p>
                      <a:pPr algn="ctr"/>
                      <a:r>
                        <a:rPr lang="en-US" sz="1800"/>
                        <a:t>10000</a:t>
                      </a:r>
                    </a:p>
                  </a:txBody>
                  <a:tcPr/>
                </a:tc>
                <a:tc>
                  <a:txBody>
                    <a:bodyPr/>
                    <a:lstStyle/>
                    <a:p>
                      <a:pPr algn="ctr"/>
                      <a:r>
                        <a:rPr lang="en-US" sz="1800" dirty="0"/>
                        <a:t>23</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a:t>Timeout</a:t>
                      </a:r>
                    </a:p>
                  </a:txBody>
                  <a:tcPr/>
                </a:tc>
                <a:extLst>
                  <a:ext uri="{0D108BD9-81ED-4DB2-BD59-A6C34878D82A}">
                    <a16:rowId xmlns:a16="http://schemas.microsoft.com/office/drawing/2014/main" val="3070073681"/>
                  </a:ext>
                </a:extLst>
              </a:tr>
              <a:tr h="387875">
                <a:tc>
                  <a:txBody>
                    <a:bodyPr/>
                    <a:lstStyle/>
                    <a:p>
                      <a:pPr algn="ctr"/>
                      <a:r>
                        <a:rPr lang="en-US" sz="1800"/>
                        <a:t>93</a:t>
                      </a:r>
                    </a:p>
                  </a:txBody>
                  <a:tcPr/>
                </a:tc>
                <a:tc>
                  <a:txBody>
                    <a:bodyPr/>
                    <a:lstStyle/>
                    <a:p>
                      <a:pPr algn="ctr"/>
                      <a:r>
                        <a:rPr lang="en-US" sz="1800"/>
                        <a:t>50000</a:t>
                      </a:r>
                    </a:p>
                  </a:txBody>
                  <a:tcPr/>
                </a:tc>
                <a:tc>
                  <a:txBody>
                    <a:bodyPr/>
                    <a:lstStyle/>
                    <a:p>
                      <a:pPr algn="ctr"/>
                      <a:r>
                        <a:rPr lang="en-US" sz="1800" dirty="0"/>
                        <a:t>84</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Timeout</a:t>
                      </a:r>
                    </a:p>
                  </a:txBody>
                  <a:tcPr/>
                </a:tc>
                <a:extLst>
                  <a:ext uri="{0D108BD9-81ED-4DB2-BD59-A6C34878D82A}">
                    <a16:rowId xmlns:a16="http://schemas.microsoft.com/office/drawing/2014/main" val="1072510114"/>
                  </a:ext>
                </a:extLst>
              </a:tr>
            </a:tbl>
          </a:graphicData>
        </a:graphic>
      </p:graphicFrame>
      <p:sp>
        <p:nvSpPr>
          <p:cNvPr id="25" name="TextBox 24">
            <a:extLst>
              <a:ext uri="{FF2B5EF4-FFF2-40B4-BE49-F238E27FC236}">
                <a16:creationId xmlns:a16="http://schemas.microsoft.com/office/drawing/2014/main" id="{FCCC24CD-31D7-4E7E-A53F-C25C32EE56DD}"/>
              </a:ext>
            </a:extLst>
          </p:cNvPr>
          <p:cNvSpPr txBox="1"/>
          <p:nvPr/>
        </p:nvSpPr>
        <p:spPr>
          <a:xfrm>
            <a:off x="294113" y="4530882"/>
            <a:ext cx="7555378" cy="1703030"/>
          </a:xfrm>
          <a:prstGeom prst="rect">
            <a:avLst/>
          </a:prstGeom>
          <a:noFill/>
        </p:spPr>
        <p:txBody>
          <a:bodyPr wrap="square">
            <a:spAutoFit/>
          </a:bodyPr>
          <a:lstStyle/>
          <a:p>
            <a:pPr>
              <a:lnSpc>
                <a:spcPct val="150000"/>
              </a:lnSpc>
            </a:pPr>
            <a:r>
              <a:rPr lang="en-US" sz="1600" dirty="0">
                <a:solidFill>
                  <a:srgbClr val="000000"/>
                </a:solidFill>
                <a:latin typeface="Arial (Body)"/>
                <a:ea typeface="Calibri" panose="020F0502020204030204" pitchFamily="34" charset="0"/>
              </a:rPr>
              <a:t> </a:t>
            </a:r>
            <a:r>
              <a:rPr lang="en-US" sz="1600" b="1" dirty="0" err="1">
                <a:solidFill>
                  <a:schemeClr val="accent1"/>
                </a:solidFill>
                <a:latin typeface="Arial (Body)"/>
                <a:ea typeface="Calibri" panose="020F0502020204030204" pitchFamily="34" charset="0"/>
              </a:rPr>
              <a:t>Nhận</a:t>
            </a:r>
            <a:r>
              <a:rPr lang="en-US" sz="1600" b="1" dirty="0">
                <a:solidFill>
                  <a:schemeClr val="accent1"/>
                </a:solidFill>
                <a:latin typeface="Arial (Body)"/>
                <a:ea typeface="Calibri" panose="020F0502020204030204" pitchFamily="34" charset="0"/>
              </a:rPr>
              <a:t> </a:t>
            </a:r>
            <a:r>
              <a:rPr lang="en-US" sz="1600" b="1" dirty="0" err="1">
                <a:solidFill>
                  <a:schemeClr val="accent1"/>
                </a:solidFill>
                <a:latin typeface="Arial (Body)"/>
                <a:ea typeface="Calibri" panose="020F0502020204030204" pitchFamily="34" charset="0"/>
              </a:rPr>
              <a:t>xét</a:t>
            </a:r>
            <a:r>
              <a:rPr lang="en-US" sz="1600" dirty="0">
                <a:solidFill>
                  <a:srgbClr val="000000"/>
                </a:solidFill>
                <a:latin typeface="Arial (Body)"/>
                <a:ea typeface="Calibri" panose="020F0502020204030204" pitchFamily="34" charset="0"/>
              </a:rPr>
              <a:t>: </a:t>
            </a:r>
            <a:r>
              <a:rPr lang="en-US" dirty="0">
                <a:solidFill>
                  <a:srgbClr val="000000"/>
                </a:solidFill>
                <a:effectLst/>
                <a:latin typeface="Arial (Body)"/>
                <a:ea typeface="Calibri" panose="020F0502020204030204" pitchFamily="34" charset="0"/>
              </a:rPr>
              <a:t>Qua các </a:t>
            </a:r>
            <a:r>
              <a:rPr lang="en-US" dirty="0" err="1">
                <a:solidFill>
                  <a:srgbClr val="000000"/>
                </a:solidFill>
                <a:effectLst/>
                <a:latin typeface="Arial (Body)"/>
                <a:ea typeface="Calibri" panose="020F0502020204030204" pitchFamily="34" charset="0"/>
              </a:rPr>
              <a:t>quá</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trình</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kiểm</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tra</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và</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tìm</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hiểu</a:t>
            </a:r>
            <a:r>
              <a:rPr lang="en-US" dirty="0">
                <a:solidFill>
                  <a:srgbClr val="000000"/>
                </a:solidFill>
                <a:effectLst/>
                <a:latin typeface="Arial (Body)"/>
                <a:ea typeface="Calibri" panose="020F0502020204030204" pitchFamily="34" charset="0"/>
              </a:rPr>
              <a:t>, các </a:t>
            </a:r>
            <a:r>
              <a:rPr lang="en-US" dirty="0" err="1">
                <a:solidFill>
                  <a:srgbClr val="000000"/>
                </a:solidFill>
                <a:effectLst/>
                <a:latin typeface="Arial (Body)"/>
                <a:ea typeface="Calibri" panose="020F0502020204030204" pitchFamily="34" charset="0"/>
              </a:rPr>
              <a:t>gói</a:t>
            </a:r>
            <a:r>
              <a:rPr lang="en-US" dirty="0">
                <a:solidFill>
                  <a:srgbClr val="000000"/>
                </a:solidFill>
                <a:effectLst/>
                <a:latin typeface="Arial (Body)"/>
                <a:ea typeface="Calibri" panose="020F0502020204030204" pitchFamily="34" charset="0"/>
              </a:rPr>
              <a:t> tin </a:t>
            </a:r>
            <a:r>
              <a:rPr lang="en-US" dirty="0" err="1">
                <a:solidFill>
                  <a:srgbClr val="000000"/>
                </a:solidFill>
                <a:effectLst/>
                <a:latin typeface="Arial (Body)"/>
                <a:ea typeface="Calibri" panose="020F0502020204030204" pitchFamily="34" charset="0"/>
              </a:rPr>
              <a:t>quá</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thời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gian</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không</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phản</a:t>
            </a:r>
            <a:r>
              <a:rPr lang="en-US" dirty="0">
                <a:solidFill>
                  <a:srgbClr val="000000"/>
                </a:solidFill>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hồi</a:t>
            </a:r>
            <a:r>
              <a:rPr lang="en-US" dirty="0">
                <a:solidFill>
                  <a:srgbClr val="000000"/>
                </a:solidFill>
                <a:effectLst/>
                <a:latin typeface="Arial (Body)"/>
                <a:ea typeface="Calibri" panose="020F0502020204030204" pitchFamily="34" charset="0"/>
              </a:rPr>
              <a:t> do </a:t>
            </a:r>
            <a:r>
              <a:rPr lang="en-US" dirty="0" err="1">
                <a:solidFill>
                  <a:srgbClr val="000000"/>
                </a:solidFill>
                <a:effectLst/>
                <a:latin typeface="Arial (Body)"/>
                <a:ea typeface="Calibri" panose="020F0502020204030204" pitchFamily="34" charset="0"/>
              </a:rPr>
              <a:t>bị</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lỗi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thông</a:t>
            </a:r>
            <a:r>
              <a:rPr lang="en-US" dirty="0">
                <a:solidFill>
                  <a:srgbClr val="000000"/>
                </a:solidFill>
                <a:effectLst/>
                <a:latin typeface="Arial (Body)"/>
                <a:ea typeface="Calibri" panose="020F0502020204030204" pitchFamily="34" charset="0"/>
              </a:rPr>
              <a:t> qua </a:t>
            </a:r>
            <a:r>
              <a:rPr lang="en-US" dirty="0" err="1">
                <a:solidFill>
                  <a:srgbClr val="000000"/>
                </a:solidFill>
                <a:effectLst/>
                <a:latin typeface="Arial (Body)"/>
                <a:ea typeface="Calibri" panose="020F0502020204030204" pitchFamily="34" charset="0"/>
              </a:rPr>
              <a:t>đường</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truyền</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và</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bị</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loại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khỏi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hàng</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đợi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bởi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FreeModbus</a:t>
            </a:r>
            <a:r>
              <a:rPr lang="en-US" dirty="0">
                <a:solidFill>
                  <a:srgbClr val="000000"/>
                </a:solidFill>
                <a:effectLst/>
                <a:latin typeface="Arial (Body)"/>
                <a:ea typeface="Calibri" panose="020F0502020204030204" pitchFamily="34" charset="0"/>
              </a:rPr>
              <a:t>; các </a:t>
            </a:r>
            <a:r>
              <a:rPr lang="en-US" dirty="0" err="1">
                <a:solidFill>
                  <a:srgbClr val="000000"/>
                </a:solidFill>
                <a:effectLst/>
                <a:latin typeface="Arial (Body)"/>
                <a:ea typeface="Calibri" panose="020F0502020204030204" pitchFamily="34" charset="0"/>
              </a:rPr>
              <a:t>đường</a:t>
            </a:r>
            <a:r>
              <a:rPr lang="en-US" dirty="0">
                <a:solidFill>
                  <a:srgbClr val="000000"/>
                </a:solidFill>
                <a:effectLst/>
                <a:latin typeface="Arial (Body)"/>
                <a:ea typeface="Calibri" panose="020F0502020204030204" pitchFamily="34" charset="0"/>
              </a:rPr>
              <a:t> bus </a:t>
            </a:r>
            <a:r>
              <a:rPr lang="en-US" dirty="0" err="1">
                <a:solidFill>
                  <a:srgbClr val="000000"/>
                </a:solidFill>
                <a:effectLst/>
                <a:latin typeface="Arial (Body)"/>
                <a:ea typeface="Calibri" panose="020F0502020204030204" pitchFamily="34" charset="0"/>
              </a:rPr>
              <a:t>kết</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nối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tiếp</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xúc</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chưa</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tốt</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gây</a:t>
            </a:r>
            <a:r>
              <a:rPr lang="en-US" dirty="0">
                <a:solidFill>
                  <a:srgbClr val="000000"/>
                </a:solidFill>
                <a:effectLst/>
                <a:latin typeface="Arial (Body)"/>
                <a:ea typeface="Calibri" panose="020F0502020204030204" pitchFamily="34" charset="0"/>
              </a:rPr>
              <a:t> ra </a:t>
            </a:r>
            <a:r>
              <a:rPr lang="en-US" dirty="0" err="1">
                <a:solidFill>
                  <a:srgbClr val="000000"/>
                </a:solidFill>
                <a:effectLst/>
                <a:latin typeface="Arial (Body)"/>
                <a:ea typeface="Calibri" panose="020F0502020204030204" pitchFamily="34" charset="0"/>
              </a:rPr>
              <a:t>lỗi</a:t>
            </a:r>
            <a:r>
              <a:rPr lang="en-US" dirty="0">
                <a:solidFill>
                  <a:srgbClr val="000000"/>
                </a:solidFill>
                <a:effectLst/>
                <a:latin typeface="Arial (Body)"/>
                <a:ea typeface="Calibri" panose="020F0502020204030204" pitchFamily="34" charset="0"/>
              </a:rPr>
              <a:t> ở </a:t>
            </a:r>
            <a:r>
              <a:rPr lang="en-US" dirty="0" err="1">
                <a:solidFill>
                  <a:srgbClr val="000000"/>
                </a:solidFill>
                <a:effectLst/>
                <a:latin typeface="Arial (Body)"/>
                <a:ea typeface="Calibri" panose="020F0502020204030204" pitchFamily="34" charset="0"/>
              </a:rPr>
              <a:t>vài</a:t>
            </a:r>
            <a:r>
              <a:rPr lang="en-US" dirty="0">
                <a:solidFill>
                  <a:srgbClr val="000000"/>
                </a:solidFill>
                <a:effectLst/>
                <a:latin typeface="Arial (Body)"/>
                <a:ea typeface="Calibri" panose="020F0502020204030204" pitchFamily="34" charset="0"/>
              </a:rPr>
              <a:t> </a:t>
            </a:r>
            <a:r>
              <a:rPr lang="en-US" dirty="0" err="1">
                <a:solidFill>
                  <a:srgbClr val="000000"/>
                </a:solidFill>
                <a:effectLst/>
                <a:latin typeface="Arial (Body)"/>
                <a:ea typeface="Calibri" panose="020F0502020204030204" pitchFamily="34" charset="0"/>
              </a:rPr>
              <a:t>gói</a:t>
            </a:r>
            <a:r>
              <a:rPr lang="en-US" dirty="0">
                <a:solidFill>
                  <a:srgbClr val="000000"/>
                </a:solidFill>
                <a:effectLst/>
                <a:latin typeface="Arial (Body)"/>
                <a:ea typeface="Calibri" panose="020F0502020204030204" pitchFamily="34" charset="0"/>
              </a:rPr>
              <a:t> tin.</a:t>
            </a:r>
            <a:endParaRPr lang="en-US" dirty="0">
              <a:latin typeface="Arial (Body)"/>
            </a:endParaRPr>
          </a:p>
        </p:txBody>
      </p:sp>
      <p:sp>
        <p:nvSpPr>
          <p:cNvPr id="27" name="TextBox 26">
            <a:extLst>
              <a:ext uri="{FF2B5EF4-FFF2-40B4-BE49-F238E27FC236}">
                <a16:creationId xmlns:a16="http://schemas.microsoft.com/office/drawing/2014/main" id="{854F06A3-AEB3-49D1-9D8B-7523C379BBDA}"/>
              </a:ext>
            </a:extLst>
          </p:cNvPr>
          <p:cNvSpPr txBox="1"/>
          <p:nvPr/>
        </p:nvSpPr>
        <p:spPr>
          <a:xfrm>
            <a:off x="298666" y="1760286"/>
            <a:ext cx="7290854" cy="369332"/>
          </a:xfrm>
          <a:prstGeom prst="rect">
            <a:avLst/>
          </a:prstGeom>
          <a:noFill/>
        </p:spPr>
        <p:txBody>
          <a:bodyPr wrap="square" rtlCol="0">
            <a:spAutoFit/>
          </a:bodyPr>
          <a:lstStyle/>
          <a:p>
            <a:r>
              <a:rPr lang="en-US" b="1" err="1">
                <a:solidFill>
                  <a:srgbClr val="4472C4"/>
                </a:solidFill>
                <a:latin typeface="Arial (Body)"/>
              </a:rPr>
              <a:t>Mạng</a:t>
            </a:r>
            <a:r>
              <a:rPr lang="en-US" b="1">
                <a:solidFill>
                  <a:srgbClr val="4472C4"/>
                </a:solidFill>
                <a:latin typeface="Arial (Body)"/>
              </a:rPr>
              <a:t> </a:t>
            </a:r>
            <a:r>
              <a:rPr lang="en-US" b="1" err="1">
                <a:solidFill>
                  <a:srgbClr val="4472C4"/>
                </a:solidFill>
                <a:latin typeface="Arial (Body)"/>
              </a:rPr>
              <a:t>đa</a:t>
            </a:r>
            <a:r>
              <a:rPr lang="en-US" b="1">
                <a:solidFill>
                  <a:srgbClr val="4472C4"/>
                </a:solidFill>
                <a:latin typeface="Arial (Body)"/>
              </a:rPr>
              <a:t> thiết </a:t>
            </a:r>
            <a:r>
              <a:rPr lang="en-US" b="1" err="1">
                <a:solidFill>
                  <a:srgbClr val="4472C4"/>
                </a:solidFill>
                <a:latin typeface="Arial (Body)"/>
              </a:rPr>
              <a:t>bị</a:t>
            </a:r>
            <a:r>
              <a:rPr lang="en-US" b="1">
                <a:solidFill>
                  <a:srgbClr val="4472C4"/>
                </a:solidFill>
                <a:latin typeface="Arial (Body)"/>
              </a:rPr>
              <a:t> (</a:t>
            </a:r>
            <a:r>
              <a:rPr lang="en-US" b="1" err="1">
                <a:solidFill>
                  <a:srgbClr val="4472C4"/>
                </a:solidFill>
                <a:latin typeface="Arial (Body)"/>
              </a:rPr>
              <a:t>hệ</a:t>
            </a:r>
            <a:r>
              <a:rPr lang="en-US" b="1">
                <a:solidFill>
                  <a:srgbClr val="4472C4"/>
                </a:solidFill>
                <a:latin typeface="Arial (Body)"/>
              </a:rPr>
              <a:t> </a:t>
            </a:r>
            <a:r>
              <a:rPr lang="en-US" b="1" err="1">
                <a:solidFill>
                  <a:srgbClr val="4472C4"/>
                </a:solidFill>
                <a:latin typeface="Arial (Body)"/>
              </a:rPr>
              <a:t>thống</a:t>
            </a:r>
            <a:r>
              <a:rPr lang="en-US" b="1">
                <a:solidFill>
                  <a:srgbClr val="4472C4"/>
                </a:solidFill>
                <a:latin typeface="Arial (Body)"/>
              </a:rPr>
              <a:t> </a:t>
            </a:r>
            <a:r>
              <a:rPr lang="en-US" b="1" err="1">
                <a:solidFill>
                  <a:srgbClr val="4472C4"/>
                </a:solidFill>
                <a:latin typeface="Arial (Body)"/>
              </a:rPr>
              <a:t>thu</a:t>
            </a:r>
            <a:r>
              <a:rPr lang="en-US" b="1">
                <a:solidFill>
                  <a:srgbClr val="4472C4"/>
                </a:solidFill>
                <a:latin typeface="Arial (Body)"/>
              </a:rPr>
              <a:t> </a:t>
            </a:r>
            <a:r>
              <a:rPr lang="en-US" b="1" err="1">
                <a:solidFill>
                  <a:srgbClr val="4472C4"/>
                </a:solidFill>
                <a:latin typeface="Arial (Body)"/>
              </a:rPr>
              <a:t>thập</a:t>
            </a:r>
            <a:r>
              <a:rPr lang="en-US" b="1">
                <a:solidFill>
                  <a:srgbClr val="4472C4"/>
                </a:solidFill>
                <a:latin typeface="Arial (Body)"/>
              </a:rPr>
              <a:t> </a:t>
            </a:r>
            <a:r>
              <a:rPr lang="en-US" b="1" err="1">
                <a:solidFill>
                  <a:srgbClr val="4472C4"/>
                </a:solidFill>
                <a:latin typeface="Arial (Body)"/>
              </a:rPr>
              <a:t>điện</a:t>
            </a:r>
            <a:r>
              <a:rPr lang="en-US" b="1">
                <a:solidFill>
                  <a:srgbClr val="4472C4"/>
                </a:solidFill>
                <a:latin typeface="Arial (Body)"/>
              </a:rPr>
              <a:t> </a:t>
            </a:r>
            <a:r>
              <a:rPr lang="en-US" b="1" err="1">
                <a:solidFill>
                  <a:srgbClr val="4472C4"/>
                </a:solidFill>
                <a:latin typeface="Arial (Body)"/>
              </a:rPr>
              <a:t>mặt</a:t>
            </a:r>
            <a:r>
              <a:rPr lang="en-US" b="1">
                <a:solidFill>
                  <a:srgbClr val="4472C4"/>
                </a:solidFill>
                <a:latin typeface="Arial (Body)"/>
              </a:rPr>
              <a:t> </a:t>
            </a:r>
            <a:r>
              <a:rPr lang="en-US" b="1" err="1">
                <a:solidFill>
                  <a:srgbClr val="4472C4"/>
                </a:solidFill>
                <a:latin typeface="Arial (Body)"/>
              </a:rPr>
              <a:t>trời</a:t>
            </a:r>
            <a:r>
              <a:rPr lang="en-US" b="1">
                <a:solidFill>
                  <a:srgbClr val="4472C4"/>
                </a:solidFill>
                <a:latin typeface="Arial (Body)"/>
              </a:rPr>
              <a:t> </a:t>
            </a:r>
            <a:r>
              <a:rPr lang="en-US" b="1" err="1">
                <a:solidFill>
                  <a:srgbClr val="4472C4"/>
                </a:solidFill>
                <a:latin typeface="Arial (Body)"/>
              </a:rPr>
              <a:t>giả</a:t>
            </a:r>
            <a:r>
              <a:rPr lang="en-US" b="1">
                <a:solidFill>
                  <a:srgbClr val="4472C4"/>
                </a:solidFill>
                <a:latin typeface="Arial (Body)"/>
              </a:rPr>
              <a:t> lập)</a:t>
            </a:r>
          </a:p>
        </p:txBody>
      </p:sp>
    </p:spTree>
    <p:extLst>
      <p:ext uri="{BB962C8B-B14F-4D97-AF65-F5344CB8AC3E}">
        <p14:creationId xmlns:p14="http://schemas.microsoft.com/office/powerpoint/2010/main" val="107674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02</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63806" y="126373"/>
            <a:ext cx="3794244" cy="1077218"/>
          </a:xfrm>
          <a:prstGeom prst="rect">
            <a:avLst/>
          </a:prstGeom>
          <a:noFill/>
        </p:spPr>
        <p:txBody>
          <a:bodyPr wrap="none" rtlCol="0">
            <a:spAutoFit/>
          </a:bodyPr>
          <a:lstStyle/>
          <a:p>
            <a:r>
              <a:rPr lang="en-US" sz="3200" b="1">
                <a:solidFill>
                  <a:srgbClr val="4472C4"/>
                </a:solidFill>
              </a:rPr>
              <a:t>KẾT LUẬN &amp; HƯỚNG </a:t>
            </a:r>
          </a:p>
          <a:p>
            <a:r>
              <a:rPr lang="en-US" sz="3200" b="1">
                <a:solidFill>
                  <a:srgbClr val="4472C4"/>
                </a:solidFill>
              </a:rPr>
              <a:t>PHÁT TRIỂN</a:t>
            </a:r>
            <a:endParaRPr lang="en-US" sz="3600" b="1">
              <a:solidFill>
                <a:srgbClr val="4472C4"/>
              </a:solidFill>
            </a:endParaRPr>
          </a:p>
        </p:txBody>
      </p:sp>
      <p:sp>
        <p:nvSpPr>
          <p:cNvPr id="25" name="Rectangle 24">
            <a:extLst>
              <a:ext uri="{FF2B5EF4-FFF2-40B4-BE49-F238E27FC236}">
                <a16:creationId xmlns:a16="http://schemas.microsoft.com/office/drawing/2014/main" id="{DC1C0635-07EF-421B-87D8-3FC593DEAA49}"/>
              </a:ext>
            </a:extLst>
          </p:cNvPr>
          <p:cNvSpPr/>
          <p:nvPr/>
        </p:nvSpPr>
        <p:spPr>
          <a:xfrm>
            <a:off x="7090051" y="228922"/>
            <a:ext cx="1516002" cy="78164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rgbClr val="FF6600"/>
                </a:solidFill>
              </a:rPr>
              <a:t>KẾT LUẬN</a:t>
            </a:r>
            <a:endParaRPr lang="en-US" sz="2800" b="1">
              <a:solidFill>
                <a:srgbClr val="FF6600"/>
              </a:solidFill>
            </a:endParaRPr>
          </a:p>
        </p:txBody>
      </p:sp>
      <p:sp>
        <p:nvSpPr>
          <p:cNvPr id="24" name="TextBox 23">
            <a:extLst>
              <a:ext uri="{FF2B5EF4-FFF2-40B4-BE49-F238E27FC236}">
                <a16:creationId xmlns:a16="http://schemas.microsoft.com/office/drawing/2014/main" id="{F090FC80-BCF4-445C-ACDD-D05210DF8235}"/>
              </a:ext>
            </a:extLst>
          </p:cNvPr>
          <p:cNvSpPr txBox="1"/>
          <p:nvPr/>
        </p:nvSpPr>
        <p:spPr>
          <a:xfrm>
            <a:off x="344354" y="1226811"/>
            <a:ext cx="6093335" cy="400110"/>
          </a:xfrm>
          <a:prstGeom prst="rect">
            <a:avLst/>
          </a:prstGeom>
          <a:noFill/>
        </p:spPr>
        <p:txBody>
          <a:bodyPr wrap="none" rtlCol="0">
            <a:spAutoFit/>
          </a:bodyPr>
          <a:lstStyle/>
          <a:p>
            <a:r>
              <a:rPr lang="en-US" sz="2000" b="1" err="1">
                <a:solidFill>
                  <a:srgbClr val="4472C4"/>
                </a:solidFill>
                <a:latin typeface="Arial (Body)"/>
              </a:rPr>
              <a:t>Đánh</a:t>
            </a:r>
            <a:r>
              <a:rPr lang="en-US" sz="2000" b="1">
                <a:solidFill>
                  <a:srgbClr val="4472C4"/>
                </a:solidFill>
                <a:latin typeface="Arial (Body)"/>
              </a:rPr>
              <a:t> </a:t>
            </a:r>
            <a:r>
              <a:rPr lang="en-US" sz="2000" b="1" err="1">
                <a:solidFill>
                  <a:srgbClr val="4472C4"/>
                </a:solidFill>
                <a:latin typeface="Arial (Body)"/>
              </a:rPr>
              <a:t>giá</a:t>
            </a:r>
            <a:r>
              <a:rPr lang="en-US" sz="2000" b="1">
                <a:solidFill>
                  <a:srgbClr val="4472C4"/>
                </a:solidFill>
                <a:latin typeface="Arial (Body)"/>
              </a:rPr>
              <a:t> </a:t>
            </a:r>
            <a:r>
              <a:rPr lang="en-US" sz="2000" b="1" err="1">
                <a:solidFill>
                  <a:srgbClr val="4472C4"/>
                </a:solidFill>
                <a:latin typeface="Arial (Body)"/>
              </a:rPr>
              <a:t>độ</a:t>
            </a:r>
            <a:r>
              <a:rPr lang="en-US" sz="2000" b="1">
                <a:solidFill>
                  <a:srgbClr val="4472C4"/>
                </a:solidFill>
                <a:latin typeface="Arial (Body)"/>
              </a:rPr>
              <a:t> </a:t>
            </a:r>
            <a:r>
              <a:rPr lang="en-US" sz="2000" b="1" err="1">
                <a:solidFill>
                  <a:srgbClr val="4472C4"/>
                </a:solidFill>
                <a:latin typeface="Arial (Body)"/>
              </a:rPr>
              <a:t>trễ</a:t>
            </a:r>
            <a:r>
              <a:rPr lang="en-US" sz="2000" b="1">
                <a:solidFill>
                  <a:srgbClr val="4472C4"/>
                </a:solidFill>
                <a:latin typeface="Arial (Body)"/>
              </a:rPr>
              <a:t> các </a:t>
            </a:r>
            <a:r>
              <a:rPr lang="en-US" sz="2000" b="1" err="1">
                <a:solidFill>
                  <a:srgbClr val="4472C4"/>
                </a:solidFill>
                <a:latin typeface="Arial (Body)"/>
              </a:rPr>
              <a:t>luồng</a:t>
            </a:r>
            <a:r>
              <a:rPr lang="en-US" sz="2000" b="1">
                <a:solidFill>
                  <a:srgbClr val="4472C4"/>
                </a:solidFill>
                <a:latin typeface="Arial (Body)"/>
              </a:rPr>
              <a:t> </a:t>
            </a:r>
            <a:r>
              <a:rPr lang="en-US" sz="2000" b="1" err="1">
                <a:solidFill>
                  <a:srgbClr val="4472C4"/>
                </a:solidFill>
                <a:latin typeface="Arial (Body)"/>
              </a:rPr>
              <a:t>dữ</a:t>
            </a:r>
            <a:r>
              <a:rPr lang="en-US" sz="2000" b="1">
                <a:solidFill>
                  <a:srgbClr val="4472C4"/>
                </a:solidFill>
                <a:latin typeface="Arial (Body)"/>
              </a:rPr>
              <a:t> </a:t>
            </a:r>
            <a:r>
              <a:rPr lang="en-US" sz="2000" b="1" err="1">
                <a:solidFill>
                  <a:srgbClr val="4472C4"/>
                </a:solidFill>
                <a:latin typeface="Arial (Body)"/>
              </a:rPr>
              <a:t>liệu</a:t>
            </a:r>
            <a:r>
              <a:rPr lang="en-US" sz="2000" b="1">
                <a:solidFill>
                  <a:srgbClr val="4472C4"/>
                </a:solidFill>
                <a:latin typeface="Arial (Body)"/>
              </a:rPr>
              <a:t> </a:t>
            </a:r>
            <a:r>
              <a:rPr lang="en-US" sz="2000" b="1" err="1">
                <a:solidFill>
                  <a:srgbClr val="4472C4"/>
                </a:solidFill>
                <a:latin typeface="Arial (Body)"/>
              </a:rPr>
              <a:t>trong</a:t>
            </a:r>
            <a:r>
              <a:rPr lang="en-US" sz="2000" b="1">
                <a:solidFill>
                  <a:srgbClr val="4472C4"/>
                </a:solidFill>
                <a:latin typeface="Arial (Body)"/>
              </a:rPr>
              <a:t> Gateway</a:t>
            </a:r>
          </a:p>
        </p:txBody>
      </p:sp>
      <p:sp>
        <p:nvSpPr>
          <p:cNvPr id="26" name="Rectangle 25">
            <a:extLst>
              <a:ext uri="{FF2B5EF4-FFF2-40B4-BE49-F238E27FC236}">
                <a16:creationId xmlns:a16="http://schemas.microsoft.com/office/drawing/2014/main" id="{F1793BC9-E957-4D93-8548-79BAA8E3B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38028CD1-AC57-4550-A8B5-26FED3089C76}"/>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7DB3C0AB-7A9F-48FD-B7D6-E4187A1E4489}"/>
              </a:ext>
            </a:extLst>
          </p:cNvPr>
          <p:cNvSpPr/>
          <p:nvPr/>
        </p:nvSpPr>
        <p:spPr>
          <a:xfrm>
            <a:off x="0" y="-164062"/>
            <a:ext cx="10573555" cy="710054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3ABF5C-6F5E-449A-954C-9113FBFFA2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D41816BC-0D9A-4C32-925B-A8FBB0DD24AC}"/>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41</a:t>
            </a:r>
          </a:p>
        </p:txBody>
      </p:sp>
      <p:grpSp>
        <p:nvGrpSpPr>
          <p:cNvPr id="32" name="Group 31">
            <a:extLst>
              <a:ext uri="{FF2B5EF4-FFF2-40B4-BE49-F238E27FC236}">
                <a16:creationId xmlns:a16="http://schemas.microsoft.com/office/drawing/2014/main" id="{C87247DD-FA8B-447B-90E8-C0A62665C1A9}"/>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96680612-14EA-41B1-96D0-0F8495555588}"/>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2139B20C-B74B-4FD9-B17B-87A8C14297E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F8CDDC7-07EA-4584-992D-C95FF4DA189A}"/>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2A66DECE-0677-4E10-9A25-6063044295B5}"/>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5418ACF8-876C-4173-83B2-7DB69BCE6A4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A6CBDDAC-9C99-4D0A-B7B5-CFCC989367D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8ACCE96B-C065-44F4-BE75-C90926D3498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1C49973-260B-46D2-B8B5-9E44168C00C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89588722-BDD9-44AD-A9C1-AE312BFE3A58}"/>
              </a:ext>
            </a:extLst>
          </p:cNvPr>
          <p:cNvSpPr txBox="1"/>
          <p:nvPr/>
        </p:nvSpPr>
        <p:spPr>
          <a:xfrm>
            <a:off x="212374" y="1265212"/>
            <a:ext cx="6612714" cy="461665"/>
          </a:xfrm>
          <a:prstGeom prst="rect">
            <a:avLst/>
          </a:prstGeom>
          <a:noFill/>
        </p:spPr>
        <p:txBody>
          <a:bodyPr wrap="square" rtlCol="0">
            <a:spAutoFit/>
          </a:bodyPr>
          <a:lstStyle/>
          <a:p>
            <a:r>
              <a:rPr lang="en-US" sz="2400" b="1">
                <a:solidFill>
                  <a:srgbClr val="4472C4"/>
                </a:solidFill>
              </a:rPr>
              <a:t>ĐÁNH GIÁ ĐỘ TRỄ CÁC LUỒNG DỮLIỆU GATEWAY</a:t>
            </a:r>
          </a:p>
        </p:txBody>
      </p:sp>
      <p:sp>
        <p:nvSpPr>
          <p:cNvPr id="43" name="TextBox 42">
            <a:extLst>
              <a:ext uri="{FF2B5EF4-FFF2-40B4-BE49-F238E27FC236}">
                <a16:creationId xmlns:a16="http://schemas.microsoft.com/office/drawing/2014/main" id="{4988022C-F501-4259-9379-F8EADD7F6AA2}"/>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4" name="Rectangle 43">
            <a:extLst>
              <a:ext uri="{FF2B5EF4-FFF2-40B4-BE49-F238E27FC236}">
                <a16:creationId xmlns:a16="http://schemas.microsoft.com/office/drawing/2014/main" id="{24473C0A-B769-4F30-81E4-31E6AB408D83}"/>
              </a:ext>
            </a:extLst>
          </p:cNvPr>
          <p:cNvSpPr/>
          <p:nvPr/>
        </p:nvSpPr>
        <p:spPr>
          <a:xfrm>
            <a:off x="6551711" y="2370548"/>
            <a:ext cx="1828800" cy="1015660"/>
          </a:xfrm>
          <a:prstGeom prst="rect">
            <a:avLst/>
          </a:prstGeom>
          <a:solidFill>
            <a:schemeClr val="accent6">
              <a:lumMod val="60000"/>
              <a:lumOff val="40000"/>
            </a:schemeClr>
          </a:solidFill>
          <a:ln w="28575">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MQTT</a:t>
            </a:r>
          </a:p>
          <a:p>
            <a:pPr algn="ctr"/>
            <a:r>
              <a:rPr lang="en-US" sz="2000" b="1" dirty="0"/>
              <a:t>Request</a:t>
            </a:r>
          </a:p>
        </p:txBody>
      </p:sp>
      <p:sp>
        <p:nvSpPr>
          <p:cNvPr id="45" name="Rectangle 44">
            <a:extLst>
              <a:ext uri="{FF2B5EF4-FFF2-40B4-BE49-F238E27FC236}">
                <a16:creationId xmlns:a16="http://schemas.microsoft.com/office/drawing/2014/main" id="{EE414B7E-2266-4727-B5F8-51D6E5F11473}"/>
              </a:ext>
            </a:extLst>
          </p:cNvPr>
          <p:cNvSpPr/>
          <p:nvPr/>
        </p:nvSpPr>
        <p:spPr>
          <a:xfrm>
            <a:off x="3657600" y="2370548"/>
            <a:ext cx="1828800" cy="1015660"/>
          </a:xfrm>
          <a:prstGeom prst="rect">
            <a:avLst/>
          </a:prstGeom>
          <a:solidFill>
            <a:schemeClr val="accent2"/>
          </a:solid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Gateway</a:t>
            </a:r>
          </a:p>
        </p:txBody>
      </p:sp>
      <p:sp>
        <p:nvSpPr>
          <p:cNvPr id="46" name="Rectangle 45">
            <a:extLst>
              <a:ext uri="{FF2B5EF4-FFF2-40B4-BE49-F238E27FC236}">
                <a16:creationId xmlns:a16="http://schemas.microsoft.com/office/drawing/2014/main" id="{6689CB88-CA05-42F1-94E8-9649B358B17B}"/>
              </a:ext>
            </a:extLst>
          </p:cNvPr>
          <p:cNvSpPr/>
          <p:nvPr/>
        </p:nvSpPr>
        <p:spPr>
          <a:xfrm>
            <a:off x="763489" y="2338863"/>
            <a:ext cx="1828800" cy="1015660"/>
          </a:xfrm>
          <a:prstGeom prst="rect">
            <a:avLst/>
          </a:prstGeom>
          <a:solidFill>
            <a:schemeClr val="accent5"/>
          </a:solidFill>
          <a:ln w="28575">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Modbus Slave</a:t>
            </a:r>
          </a:p>
        </p:txBody>
      </p:sp>
      <p:cxnSp>
        <p:nvCxnSpPr>
          <p:cNvPr id="47" name="Straight Connector 46">
            <a:extLst>
              <a:ext uri="{FF2B5EF4-FFF2-40B4-BE49-F238E27FC236}">
                <a16:creationId xmlns:a16="http://schemas.microsoft.com/office/drawing/2014/main" id="{7EA5F6BE-3001-4758-A2A1-3A9F69B0B569}"/>
              </a:ext>
            </a:extLst>
          </p:cNvPr>
          <p:cNvCxnSpPr>
            <a:cxnSpLocks/>
          </p:cNvCxnSpPr>
          <p:nvPr/>
        </p:nvCxnSpPr>
        <p:spPr>
          <a:xfrm>
            <a:off x="2689934" y="2263806"/>
            <a:ext cx="0" cy="1296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347A77-6A5C-43BF-AAF5-2427DE6ED6A7}"/>
              </a:ext>
            </a:extLst>
          </p:cNvPr>
          <p:cNvCxnSpPr>
            <a:cxnSpLocks/>
          </p:cNvCxnSpPr>
          <p:nvPr/>
        </p:nvCxnSpPr>
        <p:spPr>
          <a:xfrm>
            <a:off x="3588059" y="2263806"/>
            <a:ext cx="0" cy="1296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B637B0-4E7F-4495-A6AC-ECE9B4E176CA}"/>
              </a:ext>
            </a:extLst>
          </p:cNvPr>
          <p:cNvCxnSpPr>
            <a:cxnSpLocks/>
          </p:cNvCxnSpPr>
          <p:nvPr/>
        </p:nvCxnSpPr>
        <p:spPr>
          <a:xfrm>
            <a:off x="5576656" y="2263806"/>
            <a:ext cx="0" cy="1296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CF444C-EA36-4D3E-A317-06D4D9D0308B}"/>
              </a:ext>
            </a:extLst>
          </p:cNvPr>
          <p:cNvCxnSpPr>
            <a:cxnSpLocks/>
          </p:cNvCxnSpPr>
          <p:nvPr/>
        </p:nvCxnSpPr>
        <p:spPr>
          <a:xfrm>
            <a:off x="6482179" y="2263806"/>
            <a:ext cx="0" cy="1296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1" name="Arrow: Left-Right 50">
            <a:extLst>
              <a:ext uri="{FF2B5EF4-FFF2-40B4-BE49-F238E27FC236}">
                <a16:creationId xmlns:a16="http://schemas.microsoft.com/office/drawing/2014/main" id="{8FCFBD8C-A17F-4224-B323-0780ADFEA12C}"/>
              </a:ext>
            </a:extLst>
          </p:cNvPr>
          <p:cNvSpPr/>
          <p:nvPr/>
        </p:nvSpPr>
        <p:spPr>
          <a:xfrm>
            <a:off x="2706950" y="2743200"/>
            <a:ext cx="860394" cy="36803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Arrow: Left-Right 51">
            <a:extLst>
              <a:ext uri="{FF2B5EF4-FFF2-40B4-BE49-F238E27FC236}">
                <a16:creationId xmlns:a16="http://schemas.microsoft.com/office/drawing/2014/main" id="{CF8AF392-9437-4279-9532-5648D2D45B77}"/>
              </a:ext>
            </a:extLst>
          </p:cNvPr>
          <p:cNvSpPr/>
          <p:nvPr/>
        </p:nvSpPr>
        <p:spPr>
          <a:xfrm>
            <a:off x="5576657" y="2743200"/>
            <a:ext cx="904380" cy="36803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TextBox 52">
            <a:extLst>
              <a:ext uri="{FF2B5EF4-FFF2-40B4-BE49-F238E27FC236}">
                <a16:creationId xmlns:a16="http://schemas.microsoft.com/office/drawing/2014/main" id="{904BA261-DC6D-43D3-958F-88DD677CE36F}"/>
              </a:ext>
            </a:extLst>
          </p:cNvPr>
          <p:cNvSpPr txBox="1"/>
          <p:nvPr/>
        </p:nvSpPr>
        <p:spPr>
          <a:xfrm>
            <a:off x="2581220" y="3111230"/>
            <a:ext cx="1041610" cy="800219"/>
          </a:xfrm>
          <a:prstGeom prst="rect">
            <a:avLst/>
          </a:prstGeom>
          <a:noFill/>
        </p:spPr>
        <p:txBody>
          <a:bodyPr wrap="square" rtlCol="0">
            <a:spAutoFit/>
          </a:bodyPr>
          <a:lstStyle/>
          <a:p>
            <a:pPr algn="ctr"/>
            <a:r>
              <a:rPr lang="en-US" sz="1400" b="1"/>
              <a:t>Modbus </a:t>
            </a:r>
          </a:p>
          <a:p>
            <a:pPr algn="ctr"/>
            <a:r>
              <a:rPr lang="en-US" sz="1400" b="1"/>
              <a:t>Time</a:t>
            </a:r>
          </a:p>
          <a:p>
            <a:endParaRPr lang="en-US" b="1"/>
          </a:p>
        </p:txBody>
      </p:sp>
      <p:sp>
        <p:nvSpPr>
          <p:cNvPr id="54" name="TextBox 53">
            <a:extLst>
              <a:ext uri="{FF2B5EF4-FFF2-40B4-BE49-F238E27FC236}">
                <a16:creationId xmlns:a16="http://schemas.microsoft.com/office/drawing/2014/main" id="{BC5ADE40-1958-4B47-97C1-D7643DC04BAA}"/>
              </a:ext>
            </a:extLst>
          </p:cNvPr>
          <p:cNvSpPr txBox="1"/>
          <p:nvPr/>
        </p:nvSpPr>
        <p:spPr>
          <a:xfrm>
            <a:off x="5486400" y="3105299"/>
            <a:ext cx="1041610" cy="800219"/>
          </a:xfrm>
          <a:prstGeom prst="rect">
            <a:avLst/>
          </a:prstGeom>
          <a:noFill/>
        </p:spPr>
        <p:txBody>
          <a:bodyPr wrap="square" rtlCol="0">
            <a:spAutoFit/>
          </a:bodyPr>
          <a:lstStyle/>
          <a:p>
            <a:pPr algn="ctr"/>
            <a:r>
              <a:rPr lang="en-US" sz="1400" b="1" dirty="0"/>
              <a:t>MQTT </a:t>
            </a:r>
          </a:p>
          <a:p>
            <a:pPr algn="ctr"/>
            <a:r>
              <a:rPr lang="en-US" sz="1400" b="1" dirty="0"/>
              <a:t>Time</a:t>
            </a:r>
          </a:p>
          <a:p>
            <a:endParaRPr lang="en-US" b="1" dirty="0"/>
          </a:p>
        </p:txBody>
      </p:sp>
      <p:sp>
        <p:nvSpPr>
          <p:cNvPr id="55" name="TextBox 54">
            <a:extLst>
              <a:ext uri="{FF2B5EF4-FFF2-40B4-BE49-F238E27FC236}">
                <a16:creationId xmlns:a16="http://schemas.microsoft.com/office/drawing/2014/main" id="{235B147F-4C10-44BF-8E2F-894124A5A0D7}"/>
              </a:ext>
            </a:extLst>
          </p:cNvPr>
          <p:cNvSpPr txBox="1"/>
          <p:nvPr/>
        </p:nvSpPr>
        <p:spPr>
          <a:xfrm>
            <a:off x="412934" y="4036028"/>
            <a:ext cx="7675360" cy="2467342"/>
          </a:xfrm>
          <a:prstGeom prst="rect">
            <a:avLst/>
          </a:prstGeom>
          <a:noFill/>
        </p:spPr>
        <p:txBody>
          <a:bodyPr wrap="square" rtlCol="0">
            <a:spAutoFit/>
          </a:bodyPr>
          <a:lstStyle/>
          <a:p>
            <a:r>
              <a:rPr lang="en-US" b="1" dirty="0">
                <a:latin typeface="Arial (Body)"/>
              </a:rPr>
              <a:t>Các </a:t>
            </a:r>
            <a:r>
              <a:rPr lang="en-US" b="1" dirty="0" err="1">
                <a:latin typeface="Arial (Body)"/>
              </a:rPr>
              <a:t>thông</a:t>
            </a:r>
            <a:r>
              <a:rPr lang="en-US" b="1" dirty="0">
                <a:latin typeface="Arial (Body)"/>
              </a:rPr>
              <a:t> số </a:t>
            </a:r>
            <a:r>
              <a:rPr lang="en-US" b="1" dirty="0" err="1">
                <a:latin typeface="Arial (Body)"/>
              </a:rPr>
              <a:t>bài</a:t>
            </a:r>
            <a:r>
              <a:rPr lang="en-US" b="1" dirty="0">
                <a:latin typeface="Arial (Body)"/>
              </a:rPr>
              <a:t> </a:t>
            </a:r>
            <a:r>
              <a:rPr lang="en-US" b="1" dirty="0" err="1">
                <a:latin typeface="Arial (Body)"/>
              </a:rPr>
              <a:t>kiểm</a:t>
            </a:r>
            <a:r>
              <a:rPr lang="en-US" b="1" dirty="0">
                <a:latin typeface="Arial (Body)"/>
              </a:rPr>
              <a:t> </a:t>
            </a:r>
            <a:r>
              <a:rPr lang="en-US" b="1" dirty="0" err="1">
                <a:latin typeface="Arial (Body)"/>
              </a:rPr>
              <a:t>tra</a:t>
            </a:r>
            <a:r>
              <a:rPr lang="en-US" b="1" dirty="0">
                <a:latin typeface="Arial (Body)"/>
              </a:rPr>
              <a:t>:</a:t>
            </a:r>
          </a:p>
          <a:p>
            <a:pPr marL="342900" marR="0" lvl="0" indent="-342900" algn="just">
              <a:lnSpc>
                <a:spcPct val="150000"/>
              </a:lnSpc>
              <a:spcBef>
                <a:spcPts val="600"/>
              </a:spcBef>
              <a:spcAft>
                <a:spcPts val="0"/>
              </a:spcAft>
              <a:buFont typeface="Times New Roman" panose="02020603050405020304" pitchFamily="18" charset="0"/>
              <a:buChar char="-"/>
            </a:pPr>
            <a:r>
              <a:rPr lang="en-US" dirty="0" err="1">
                <a:effectLst/>
                <a:latin typeface="Arial (Body)"/>
                <a:ea typeface="Calibri" panose="020F0502020204030204" pitchFamily="34" charset="0"/>
                <a:cs typeface="Arial" panose="020B0604020202020204" pitchFamily="34" charset="0"/>
              </a:rPr>
              <a:t>Mạng</a:t>
            </a:r>
            <a:r>
              <a:rPr lang="en-US" dirty="0">
                <a:effectLst/>
                <a:latin typeface="Arial (Body)"/>
                <a:ea typeface="Calibri" panose="020F0502020204030204" pitchFamily="34" charset="0"/>
                <a:cs typeface="Arial" panose="020B0604020202020204" pitchFamily="34" charset="0"/>
              </a:rPr>
              <a:t> LAN: 100Mbps, Router Huawei HG8045</a:t>
            </a:r>
            <a:r>
              <a:rPr lang="en-US" cap="all" dirty="0">
                <a:effectLst/>
                <a:latin typeface="Arial (Body)"/>
                <a:ea typeface="Calibri" panose="020F0502020204030204" pitchFamily="34" charset="0"/>
                <a:cs typeface="Arial" panose="020B0604020202020204" pitchFamily="34" charset="0"/>
              </a:rPr>
              <a:t>A</a:t>
            </a:r>
            <a:r>
              <a:rPr lang="en-US" dirty="0">
                <a:effectLst/>
                <a:latin typeface="Arial (Body)"/>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dirty="0">
                <a:effectLst/>
                <a:latin typeface="Arial (Body)"/>
                <a:ea typeface="Calibri" panose="020F0502020204030204" pitchFamily="34" charset="0"/>
                <a:cs typeface="Arial" panose="020B0604020202020204" pitchFamily="34" charset="0"/>
              </a:rPr>
              <a:t>MQTT Broker: </a:t>
            </a:r>
            <a:r>
              <a:rPr lang="en-US" dirty="0" err="1">
                <a:effectLst/>
                <a:latin typeface="Arial (Body)"/>
                <a:ea typeface="Calibri" panose="020F0502020204030204" pitchFamily="34" charset="0"/>
                <a:cs typeface="Arial" panose="020B0604020202020204" pitchFamily="34" charset="0"/>
              </a:rPr>
              <a:t>Mosquitto</a:t>
            </a:r>
            <a:r>
              <a:rPr lang="en-US" dirty="0">
                <a:effectLst/>
                <a:latin typeface="Arial (Body)"/>
                <a:ea typeface="Calibri" panose="020F0502020204030204" pitchFamily="34" charset="0"/>
                <a:cs typeface="Arial" panose="020B0604020202020204" pitchFamily="34" charset="0"/>
              </a:rPr>
              <a:t> broker on cloud (</a:t>
            </a:r>
            <a:r>
              <a:rPr lang="en-US" u="sng" dirty="0">
                <a:solidFill>
                  <a:srgbClr val="0563C1"/>
                </a:solidFill>
                <a:effectLst/>
                <a:latin typeface="Arial (Body)"/>
                <a:ea typeface="Calibri" panose="020F0502020204030204" pitchFamily="34" charset="0"/>
                <a:cs typeface="Arial" panose="020B0604020202020204" pitchFamily="34" charset="0"/>
                <a:hlinkClick r:id="rId4"/>
              </a:rPr>
              <a:t>https://mosquito.org</a:t>
            </a:r>
            <a:r>
              <a:rPr lang="en-US" dirty="0">
                <a:effectLst/>
                <a:latin typeface="Arial (Body)"/>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dirty="0">
                <a:effectLst/>
                <a:latin typeface="Arial (Body)"/>
                <a:ea typeface="Calibri" panose="020F0502020204030204" pitchFamily="34" charset="0"/>
                <a:cs typeface="Arial" panose="020B0604020202020204" pitchFamily="34" charset="0"/>
              </a:rPr>
              <a:t>MQTT Client: Gateway Modbus with LAN8710A at 100Mbps</a:t>
            </a:r>
          </a:p>
          <a:p>
            <a:pPr marL="342900" marR="0" lvl="0" indent="-342900" algn="just">
              <a:lnSpc>
                <a:spcPct val="150000"/>
              </a:lnSpc>
              <a:spcBef>
                <a:spcPts val="0"/>
              </a:spcBef>
              <a:spcAft>
                <a:spcPts val="1000"/>
              </a:spcAft>
              <a:buFont typeface="Times New Roman" panose="02020603050405020304" pitchFamily="18" charset="0"/>
              <a:buChar char="-"/>
            </a:pPr>
            <a:r>
              <a:rPr lang="en-US" dirty="0">
                <a:effectLst/>
                <a:latin typeface="Arial (Body)"/>
                <a:ea typeface="Calibri" panose="020F0502020204030204" pitchFamily="34" charset="0"/>
                <a:cs typeface="Arial" panose="020B0604020202020204" pitchFamily="34" charset="0"/>
              </a:rPr>
              <a:t>Modbus Mode: RTU Mode, Serial: 9600, 8, N, 1.</a:t>
            </a:r>
            <a:endParaRPr lang="en-US" b="1" dirty="0">
              <a:latin typeface="Arial (Body)"/>
            </a:endParaRPr>
          </a:p>
          <a:p>
            <a:endParaRPr lang="en-US" sz="1500" b="1" dirty="0">
              <a:latin typeface="Arial (Body)"/>
            </a:endParaRPr>
          </a:p>
        </p:txBody>
      </p:sp>
    </p:spTree>
    <p:extLst>
      <p:ext uri="{BB962C8B-B14F-4D97-AF65-F5344CB8AC3E}">
        <p14:creationId xmlns:p14="http://schemas.microsoft.com/office/powerpoint/2010/main" val="739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barn(inVertical)">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1" grpId="0" animBg="1"/>
      <p:bldP spid="52" grpId="0" animBg="1"/>
      <p:bldP spid="53" grpId="0"/>
      <p:bldP spid="54" grpId="0"/>
      <p:bldP spid="5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02</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63806" y="126373"/>
            <a:ext cx="3794244" cy="1077218"/>
          </a:xfrm>
          <a:prstGeom prst="rect">
            <a:avLst/>
          </a:prstGeom>
          <a:noFill/>
        </p:spPr>
        <p:txBody>
          <a:bodyPr wrap="none" rtlCol="0">
            <a:spAutoFit/>
          </a:bodyPr>
          <a:lstStyle/>
          <a:p>
            <a:r>
              <a:rPr lang="en-US" sz="3200" b="1">
                <a:solidFill>
                  <a:srgbClr val="4472C4"/>
                </a:solidFill>
              </a:rPr>
              <a:t>KẾT LUẬN &amp; HƯỚNG </a:t>
            </a:r>
          </a:p>
          <a:p>
            <a:r>
              <a:rPr lang="en-US" sz="3200" b="1">
                <a:solidFill>
                  <a:srgbClr val="4472C4"/>
                </a:solidFill>
              </a:rPr>
              <a:t>PHÁT TRIỂN</a:t>
            </a:r>
            <a:endParaRPr lang="en-US" sz="3600" b="1">
              <a:solidFill>
                <a:srgbClr val="4472C4"/>
              </a:solidFill>
            </a:endParaRPr>
          </a:p>
        </p:txBody>
      </p:sp>
      <p:sp>
        <p:nvSpPr>
          <p:cNvPr id="25" name="Rectangle 24">
            <a:extLst>
              <a:ext uri="{FF2B5EF4-FFF2-40B4-BE49-F238E27FC236}">
                <a16:creationId xmlns:a16="http://schemas.microsoft.com/office/drawing/2014/main" id="{DC1C0635-07EF-421B-87D8-3FC593DEAA49}"/>
              </a:ext>
            </a:extLst>
          </p:cNvPr>
          <p:cNvSpPr/>
          <p:nvPr/>
        </p:nvSpPr>
        <p:spPr>
          <a:xfrm>
            <a:off x="7090051" y="228922"/>
            <a:ext cx="1516002" cy="78164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rgbClr val="FF6600"/>
                </a:solidFill>
              </a:rPr>
              <a:t>KẾT LUẬN</a:t>
            </a:r>
            <a:endParaRPr lang="en-US" sz="2800" b="1">
              <a:solidFill>
                <a:srgbClr val="FF6600"/>
              </a:solidFill>
            </a:endParaRPr>
          </a:p>
        </p:txBody>
      </p:sp>
      <p:sp>
        <p:nvSpPr>
          <p:cNvPr id="24" name="TextBox 23">
            <a:extLst>
              <a:ext uri="{FF2B5EF4-FFF2-40B4-BE49-F238E27FC236}">
                <a16:creationId xmlns:a16="http://schemas.microsoft.com/office/drawing/2014/main" id="{F090FC80-BCF4-445C-ACDD-D05210DF8235}"/>
              </a:ext>
            </a:extLst>
          </p:cNvPr>
          <p:cNvSpPr txBox="1"/>
          <p:nvPr/>
        </p:nvSpPr>
        <p:spPr>
          <a:xfrm>
            <a:off x="344354" y="1226811"/>
            <a:ext cx="6093335" cy="400110"/>
          </a:xfrm>
          <a:prstGeom prst="rect">
            <a:avLst/>
          </a:prstGeom>
          <a:noFill/>
        </p:spPr>
        <p:txBody>
          <a:bodyPr wrap="none" rtlCol="0">
            <a:spAutoFit/>
          </a:bodyPr>
          <a:lstStyle/>
          <a:p>
            <a:r>
              <a:rPr lang="en-US" sz="2000" b="1" err="1">
                <a:solidFill>
                  <a:srgbClr val="4472C4"/>
                </a:solidFill>
                <a:latin typeface="Arial (Body)"/>
              </a:rPr>
              <a:t>Đánh</a:t>
            </a:r>
            <a:r>
              <a:rPr lang="en-US" sz="2000" b="1">
                <a:solidFill>
                  <a:srgbClr val="4472C4"/>
                </a:solidFill>
                <a:latin typeface="Arial (Body)"/>
              </a:rPr>
              <a:t> </a:t>
            </a:r>
            <a:r>
              <a:rPr lang="en-US" sz="2000" b="1" err="1">
                <a:solidFill>
                  <a:srgbClr val="4472C4"/>
                </a:solidFill>
                <a:latin typeface="Arial (Body)"/>
              </a:rPr>
              <a:t>giá</a:t>
            </a:r>
            <a:r>
              <a:rPr lang="en-US" sz="2000" b="1">
                <a:solidFill>
                  <a:srgbClr val="4472C4"/>
                </a:solidFill>
                <a:latin typeface="Arial (Body)"/>
              </a:rPr>
              <a:t> </a:t>
            </a:r>
            <a:r>
              <a:rPr lang="en-US" sz="2000" b="1" err="1">
                <a:solidFill>
                  <a:srgbClr val="4472C4"/>
                </a:solidFill>
                <a:latin typeface="Arial (Body)"/>
              </a:rPr>
              <a:t>độ</a:t>
            </a:r>
            <a:r>
              <a:rPr lang="en-US" sz="2000" b="1">
                <a:solidFill>
                  <a:srgbClr val="4472C4"/>
                </a:solidFill>
                <a:latin typeface="Arial (Body)"/>
              </a:rPr>
              <a:t> </a:t>
            </a:r>
            <a:r>
              <a:rPr lang="en-US" sz="2000" b="1" err="1">
                <a:solidFill>
                  <a:srgbClr val="4472C4"/>
                </a:solidFill>
                <a:latin typeface="Arial (Body)"/>
              </a:rPr>
              <a:t>trễ</a:t>
            </a:r>
            <a:r>
              <a:rPr lang="en-US" sz="2000" b="1">
                <a:solidFill>
                  <a:srgbClr val="4472C4"/>
                </a:solidFill>
                <a:latin typeface="Arial (Body)"/>
              </a:rPr>
              <a:t> các </a:t>
            </a:r>
            <a:r>
              <a:rPr lang="en-US" sz="2000" b="1" err="1">
                <a:solidFill>
                  <a:srgbClr val="4472C4"/>
                </a:solidFill>
                <a:latin typeface="Arial (Body)"/>
              </a:rPr>
              <a:t>luồng</a:t>
            </a:r>
            <a:r>
              <a:rPr lang="en-US" sz="2000" b="1">
                <a:solidFill>
                  <a:srgbClr val="4472C4"/>
                </a:solidFill>
                <a:latin typeface="Arial (Body)"/>
              </a:rPr>
              <a:t> </a:t>
            </a:r>
            <a:r>
              <a:rPr lang="en-US" sz="2000" b="1" err="1">
                <a:solidFill>
                  <a:srgbClr val="4472C4"/>
                </a:solidFill>
                <a:latin typeface="Arial (Body)"/>
              </a:rPr>
              <a:t>dữ</a:t>
            </a:r>
            <a:r>
              <a:rPr lang="en-US" sz="2000" b="1">
                <a:solidFill>
                  <a:srgbClr val="4472C4"/>
                </a:solidFill>
                <a:latin typeface="Arial (Body)"/>
              </a:rPr>
              <a:t> </a:t>
            </a:r>
            <a:r>
              <a:rPr lang="en-US" sz="2000" b="1" err="1">
                <a:solidFill>
                  <a:srgbClr val="4472C4"/>
                </a:solidFill>
                <a:latin typeface="Arial (Body)"/>
              </a:rPr>
              <a:t>liệu</a:t>
            </a:r>
            <a:r>
              <a:rPr lang="en-US" sz="2000" b="1">
                <a:solidFill>
                  <a:srgbClr val="4472C4"/>
                </a:solidFill>
                <a:latin typeface="Arial (Body)"/>
              </a:rPr>
              <a:t> </a:t>
            </a:r>
            <a:r>
              <a:rPr lang="en-US" sz="2000" b="1" err="1">
                <a:solidFill>
                  <a:srgbClr val="4472C4"/>
                </a:solidFill>
                <a:latin typeface="Arial (Body)"/>
              </a:rPr>
              <a:t>trong</a:t>
            </a:r>
            <a:r>
              <a:rPr lang="en-US" sz="2000" b="1">
                <a:solidFill>
                  <a:srgbClr val="4472C4"/>
                </a:solidFill>
                <a:latin typeface="Arial (Body)"/>
              </a:rPr>
              <a:t> Gateway</a:t>
            </a:r>
          </a:p>
        </p:txBody>
      </p:sp>
      <p:sp>
        <p:nvSpPr>
          <p:cNvPr id="26" name="Rectangle 25">
            <a:extLst>
              <a:ext uri="{FF2B5EF4-FFF2-40B4-BE49-F238E27FC236}">
                <a16:creationId xmlns:a16="http://schemas.microsoft.com/office/drawing/2014/main" id="{F1793BC9-E957-4D93-8548-79BAA8E3B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Picture 27" descr="A picture containing solar cell, outdoor object&#10;&#10;Description automatically generated">
            <a:extLst>
              <a:ext uri="{FF2B5EF4-FFF2-40B4-BE49-F238E27FC236}">
                <a16:creationId xmlns:a16="http://schemas.microsoft.com/office/drawing/2014/main" id="{38028CD1-AC57-4550-A8B5-26FED3089C76}"/>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9" name="Rectangle 10">
            <a:extLst>
              <a:ext uri="{FF2B5EF4-FFF2-40B4-BE49-F238E27FC236}">
                <a16:creationId xmlns:a16="http://schemas.microsoft.com/office/drawing/2014/main" id="{7DB3C0AB-7A9F-48FD-B7D6-E4187A1E4489}"/>
              </a:ext>
            </a:extLst>
          </p:cNvPr>
          <p:cNvSpPr/>
          <p:nvPr/>
        </p:nvSpPr>
        <p:spPr>
          <a:xfrm>
            <a:off x="0" y="-164062"/>
            <a:ext cx="10463753" cy="710054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3ABF5C-6F5E-449A-954C-9113FBFFA2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31" name="Rectangle 30">
            <a:extLst>
              <a:ext uri="{FF2B5EF4-FFF2-40B4-BE49-F238E27FC236}">
                <a16:creationId xmlns:a16="http://schemas.microsoft.com/office/drawing/2014/main" id="{D41816BC-0D9A-4C32-925B-A8FBB0DD24AC}"/>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42</a:t>
            </a:r>
          </a:p>
        </p:txBody>
      </p:sp>
      <p:grpSp>
        <p:nvGrpSpPr>
          <p:cNvPr id="32" name="Group 31">
            <a:extLst>
              <a:ext uri="{FF2B5EF4-FFF2-40B4-BE49-F238E27FC236}">
                <a16:creationId xmlns:a16="http://schemas.microsoft.com/office/drawing/2014/main" id="{C87247DD-FA8B-447B-90E8-C0A62665C1A9}"/>
              </a:ext>
            </a:extLst>
          </p:cNvPr>
          <p:cNvGrpSpPr/>
          <p:nvPr/>
        </p:nvGrpSpPr>
        <p:grpSpPr>
          <a:xfrm>
            <a:off x="212374" y="126373"/>
            <a:ext cx="4827978" cy="997858"/>
            <a:chOff x="212374" y="126373"/>
            <a:chExt cx="4827978" cy="997858"/>
          </a:xfrm>
        </p:grpSpPr>
        <p:grpSp>
          <p:nvGrpSpPr>
            <p:cNvPr id="33" name="Group 32">
              <a:extLst>
                <a:ext uri="{FF2B5EF4-FFF2-40B4-BE49-F238E27FC236}">
                  <a16:creationId xmlns:a16="http://schemas.microsoft.com/office/drawing/2014/main" id="{96680612-14EA-41B1-96D0-0F8495555588}"/>
                </a:ext>
              </a:extLst>
            </p:cNvPr>
            <p:cNvGrpSpPr/>
            <p:nvPr/>
          </p:nvGrpSpPr>
          <p:grpSpPr>
            <a:xfrm>
              <a:off x="212374" y="126373"/>
              <a:ext cx="4827978" cy="997858"/>
              <a:chOff x="212374" y="126373"/>
              <a:chExt cx="4827978" cy="997858"/>
            </a:xfrm>
          </p:grpSpPr>
          <p:sp>
            <p:nvSpPr>
              <p:cNvPr id="39" name="Oval 38">
                <a:extLst>
                  <a:ext uri="{FF2B5EF4-FFF2-40B4-BE49-F238E27FC236}">
                    <a16:creationId xmlns:a16="http://schemas.microsoft.com/office/drawing/2014/main" id="{2139B20C-B74B-4FD9-B17B-87A8C14297E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F8CDDC7-07EA-4584-992D-C95FF4DA189A}"/>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2A66DECE-0677-4E10-9A25-6063044295B5}"/>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35" name="Picture 34" descr="Không có mô tả ảnh.">
                <a:extLst>
                  <a:ext uri="{FF2B5EF4-FFF2-40B4-BE49-F238E27FC236}">
                    <a16:creationId xmlns:a16="http://schemas.microsoft.com/office/drawing/2014/main" id="{5418ACF8-876C-4173-83B2-7DB69BCE6A4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6" name="Picture 35" descr="Không có mô tả ảnh.">
                <a:extLst>
                  <a:ext uri="{FF2B5EF4-FFF2-40B4-BE49-F238E27FC236}">
                    <a16:creationId xmlns:a16="http://schemas.microsoft.com/office/drawing/2014/main" id="{A6CBDDAC-9C99-4D0A-B7B5-CFCC989367D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7" name="Picture 36" descr="Không có mô tả ảnh.">
                <a:extLst>
                  <a:ext uri="{FF2B5EF4-FFF2-40B4-BE49-F238E27FC236}">
                    <a16:creationId xmlns:a16="http://schemas.microsoft.com/office/drawing/2014/main" id="{8ACCE96B-C065-44F4-BE75-C90926D3498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8" name="Picture 37" descr="Không có mô tả ảnh.">
                <a:extLst>
                  <a:ext uri="{FF2B5EF4-FFF2-40B4-BE49-F238E27FC236}">
                    <a16:creationId xmlns:a16="http://schemas.microsoft.com/office/drawing/2014/main" id="{D1C49973-260B-46D2-B8B5-9E44168C00C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89588722-BDD9-44AD-A9C1-AE312BFE3A58}"/>
              </a:ext>
            </a:extLst>
          </p:cNvPr>
          <p:cNvSpPr txBox="1"/>
          <p:nvPr/>
        </p:nvSpPr>
        <p:spPr>
          <a:xfrm>
            <a:off x="212374" y="1217878"/>
            <a:ext cx="6612714" cy="461665"/>
          </a:xfrm>
          <a:prstGeom prst="rect">
            <a:avLst/>
          </a:prstGeom>
          <a:noFill/>
        </p:spPr>
        <p:txBody>
          <a:bodyPr wrap="square" rtlCol="0">
            <a:spAutoFit/>
          </a:bodyPr>
          <a:lstStyle/>
          <a:p>
            <a:r>
              <a:rPr lang="en-US" sz="2400" b="1" dirty="0">
                <a:solidFill>
                  <a:srgbClr val="4472C4"/>
                </a:solidFill>
              </a:rPr>
              <a:t>ĐÁNH GIÁ ĐỘ TRỄ CÁC LUỒNG DỮLIỆU GATEWAY</a:t>
            </a:r>
          </a:p>
        </p:txBody>
      </p:sp>
      <p:sp>
        <p:nvSpPr>
          <p:cNvPr id="43" name="TextBox 42">
            <a:extLst>
              <a:ext uri="{FF2B5EF4-FFF2-40B4-BE49-F238E27FC236}">
                <a16:creationId xmlns:a16="http://schemas.microsoft.com/office/drawing/2014/main" id="{4988022C-F501-4259-9379-F8EADD7F6AA2}"/>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sp>
        <p:nvSpPr>
          <p:cNvPr id="45" name="TextBox 44">
            <a:extLst>
              <a:ext uri="{FF2B5EF4-FFF2-40B4-BE49-F238E27FC236}">
                <a16:creationId xmlns:a16="http://schemas.microsoft.com/office/drawing/2014/main" id="{785C2C1A-A50A-4032-91AE-EE9AFCEBE5F3}"/>
              </a:ext>
            </a:extLst>
          </p:cNvPr>
          <p:cNvSpPr txBox="1"/>
          <p:nvPr/>
        </p:nvSpPr>
        <p:spPr>
          <a:xfrm>
            <a:off x="34719" y="1946132"/>
            <a:ext cx="4224622" cy="369332"/>
          </a:xfrm>
          <a:prstGeom prst="rect">
            <a:avLst/>
          </a:prstGeom>
          <a:noFill/>
        </p:spPr>
        <p:txBody>
          <a:bodyPr wrap="square" rtlCol="0">
            <a:spAutoFit/>
          </a:bodyPr>
          <a:lstStyle/>
          <a:p>
            <a:r>
              <a:rPr lang="en-US" b="1" dirty="0" err="1">
                <a:solidFill>
                  <a:schemeClr val="accent1"/>
                </a:solidFill>
              </a:rPr>
              <a:t>Thời</a:t>
            </a:r>
            <a:r>
              <a:rPr lang="en-US" b="1" dirty="0">
                <a:solidFill>
                  <a:schemeClr val="accent1"/>
                </a:solidFill>
              </a:rPr>
              <a:t> </a:t>
            </a:r>
            <a:r>
              <a:rPr lang="en-US" b="1" dirty="0" err="1">
                <a:solidFill>
                  <a:schemeClr val="accent1"/>
                </a:solidFill>
              </a:rPr>
              <a:t>gian</a:t>
            </a:r>
            <a:r>
              <a:rPr lang="en-US" b="1" dirty="0">
                <a:solidFill>
                  <a:schemeClr val="accent1"/>
                </a:solidFill>
              </a:rPr>
              <a:t> </a:t>
            </a:r>
            <a:r>
              <a:rPr lang="en-US" b="1" dirty="0" err="1">
                <a:solidFill>
                  <a:schemeClr val="accent1"/>
                </a:solidFill>
              </a:rPr>
              <a:t>tổng</a:t>
            </a:r>
            <a:r>
              <a:rPr lang="en-US" b="1" dirty="0">
                <a:solidFill>
                  <a:schemeClr val="accent1"/>
                </a:solidFill>
              </a:rPr>
              <a:t> của </a:t>
            </a:r>
            <a:r>
              <a:rPr lang="en-US" b="1" dirty="0" err="1">
                <a:solidFill>
                  <a:schemeClr val="accent1"/>
                </a:solidFill>
              </a:rPr>
              <a:t>gói</a:t>
            </a:r>
            <a:r>
              <a:rPr lang="en-US" b="1" dirty="0">
                <a:solidFill>
                  <a:schemeClr val="accent1"/>
                </a:solidFill>
              </a:rPr>
              <a:t> tin </a:t>
            </a:r>
            <a:r>
              <a:rPr lang="en-US" b="1" dirty="0" err="1">
                <a:solidFill>
                  <a:schemeClr val="accent1"/>
                </a:solidFill>
              </a:rPr>
              <a:t>đi</a:t>
            </a:r>
            <a:r>
              <a:rPr lang="en-US" b="1" dirty="0">
                <a:solidFill>
                  <a:schemeClr val="accent1"/>
                </a:solidFill>
              </a:rPr>
              <a:t> </a:t>
            </a:r>
            <a:r>
              <a:rPr lang="en-US" b="1" dirty="0" err="1">
                <a:solidFill>
                  <a:schemeClr val="accent1"/>
                </a:solidFill>
              </a:rPr>
              <a:t>trong</a:t>
            </a:r>
            <a:r>
              <a:rPr lang="en-US" b="1" dirty="0">
                <a:solidFill>
                  <a:schemeClr val="accent1"/>
                </a:solidFill>
              </a:rPr>
              <a:t> </a:t>
            </a:r>
            <a:r>
              <a:rPr lang="en-US" b="1" dirty="0" err="1">
                <a:solidFill>
                  <a:schemeClr val="accent1"/>
                </a:solidFill>
              </a:rPr>
              <a:t>mạng</a:t>
            </a:r>
            <a:endParaRPr lang="en-US" b="1" dirty="0">
              <a:solidFill>
                <a:schemeClr val="accent1"/>
              </a:solidFill>
            </a:endParaRPr>
          </a:p>
        </p:txBody>
      </p:sp>
      <p:graphicFrame>
        <p:nvGraphicFramePr>
          <p:cNvPr id="46" name="Table 2">
            <a:extLst>
              <a:ext uri="{FF2B5EF4-FFF2-40B4-BE49-F238E27FC236}">
                <a16:creationId xmlns:a16="http://schemas.microsoft.com/office/drawing/2014/main" id="{36046CB4-8EB5-4029-8065-3CE449D46CD7}"/>
              </a:ext>
            </a:extLst>
          </p:cNvPr>
          <p:cNvGraphicFramePr>
            <a:graphicFrameLocks noGrp="1"/>
          </p:cNvGraphicFramePr>
          <p:nvPr>
            <p:extLst>
              <p:ext uri="{D42A27DB-BD31-4B8C-83A1-F6EECF244321}">
                <p14:modId xmlns:p14="http://schemas.microsoft.com/office/powerpoint/2010/main" val="26503156"/>
              </p:ext>
            </p:extLst>
          </p:nvPr>
        </p:nvGraphicFramePr>
        <p:xfrm>
          <a:off x="959158" y="2342734"/>
          <a:ext cx="6802320" cy="1841619"/>
        </p:xfrm>
        <a:graphic>
          <a:graphicData uri="http://schemas.openxmlformats.org/drawingml/2006/table">
            <a:tbl>
              <a:tblPr firstRow="1" bandRow="1">
                <a:tableStyleId>{5C22544A-7EE6-4342-B048-85BDC9FD1C3A}</a:tableStyleId>
              </a:tblPr>
              <a:tblGrid>
                <a:gridCol w="1360464">
                  <a:extLst>
                    <a:ext uri="{9D8B030D-6E8A-4147-A177-3AD203B41FA5}">
                      <a16:colId xmlns:a16="http://schemas.microsoft.com/office/drawing/2014/main" val="1042175945"/>
                    </a:ext>
                  </a:extLst>
                </a:gridCol>
                <a:gridCol w="1360464">
                  <a:extLst>
                    <a:ext uri="{9D8B030D-6E8A-4147-A177-3AD203B41FA5}">
                      <a16:colId xmlns:a16="http://schemas.microsoft.com/office/drawing/2014/main" val="3628360265"/>
                    </a:ext>
                  </a:extLst>
                </a:gridCol>
                <a:gridCol w="1360464">
                  <a:extLst>
                    <a:ext uri="{9D8B030D-6E8A-4147-A177-3AD203B41FA5}">
                      <a16:colId xmlns:a16="http://schemas.microsoft.com/office/drawing/2014/main" val="2966917615"/>
                    </a:ext>
                  </a:extLst>
                </a:gridCol>
                <a:gridCol w="1360464">
                  <a:extLst>
                    <a:ext uri="{9D8B030D-6E8A-4147-A177-3AD203B41FA5}">
                      <a16:colId xmlns:a16="http://schemas.microsoft.com/office/drawing/2014/main" val="1346724490"/>
                    </a:ext>
                  </a:extLst>
                </a:gridCol>
                <a:gridCol w="1360464">
                  <a:extLst>
                    <a:ext uri="{9D8B030D-6E8A-4147-A177-3AD203B41FA5}">
                      <a16:colId xmlns:a16="http://schemas.microsoft.com/office/drawing/2014/main" val="2093177511"/>
                    </a:ext>
                  </a:extLst>
                </a:gridCol>
              </a:tblGrid>
              <a:tr h="729929">
                <a:tc>
                  <a:txBody>
                    <a:bodyPr/>
                    <a:lstStyle/>
                    <a:p>
                      <a:pPr algn="ctr"/>
                      <a:r>
                        <a:rPr lang="en-US" sz="1400">
                          <a:latin typeface="Arial (Body)"/>
                        </a:rPr>
                        <a:t>No</a:t>
                      </a:r>
                    </a:p>
                  </a:txBody>
                  <a:tcPr/>
                </a:tc>
                <a:tc>
                  <a:txBody>
                    <a:bodyPr/>
                    <a:lstStyle/>
                    <a:p>
                      <a:pPr algn="ctr"/>
                      <a:r>
                        <a:rPr lang="en-US" sz="1400">
                          <a:latin typeface="Arial (Body)"/>
                        </a:rPr>
                        <a:t>QoS</a:t>
                      </a:r>
                    </a:p>
                  </a:txBody>
                  <a:tcPr/>
                </a:tc>
                <a:tc>
                  <a:txBody>
                    <a:bodyPr/>
                    <a:lstStyle/>
                    <a:p>
                      <a:pPr algn="ctr"/>
                      <a:r>
                        <a:rPr lang="en-US" sz="1400" err="1">
                          <a:latin typeface="Arial (Body)"/>
                        </a:rPr>
                        <a:t>Tổng</a:t>
                      </a:r>
                      <a:r>
                        <a:rPr lang="en-US" sz="1400">
                          <a:latin typeface="Arial (Body)"/>
                        </a:rPr>
                        <a:t> số </a:t>
                      </a:r>
                      <a:r>
                        <a:rPr lang="en-US" sz="1400" err="1">
                          <a:latin typeface="Arial (Body)"/>
                        </a:rPr>
                        <a:t>gói</a:t>
                      </a:r>
                      <a:endParaRPr lang="en-US" sz="1400">
                        <a:latin typeface="Arial (Body)"/>
                      </a:endParaRPr>
                    </a:p>
                  </a:txBody>
                  <a:tcPr/>
                </a:tc>
                <a:tc>
                  <a:txBody>
                    <a:bodyPr/>
                    <a:lstStyle/>
                    <a:p>
                      <a:pPr algn="ctr"/>
                      <a:r>
                        <a:rPr lang="en-US" sz="1400">
                          <a:latin typeface="Arial (Body)"/>
                        </a:rPr>
                        <a:t>Số </a:t>
                      </a:r>
                      <a:r>
                        <a:rPr lang="en-US" sz="1400" err="1">
                          <a:latin typeface="Arial (Body)"/>
                        </a:rPr>
                        <a:t>gói</a:t>
                      </a:r>
                      <a:r>
                        <a:rPr lang="en-US" sz="1400">
                          <a:latin typeface="Arial (Body)"/>
                        </a:rPr>
                        <a:t> </a:t>
                      </a:r>
                      <a:r>
                        <a:rPr lang="en-US" sz="1400" err="1">
                          <a:latin typeface="Arial (Body)"/>
                        </a:rPr>
                        <a:t>lỗi</a:t>
                      </a:r>
                      <a:endParaRPr lang="en-US" sz="1400">
                        <a:latin typeface="Arial (Body)"/>
                      </a:endParaRPr>
                    </a:p>
                  </a:txBody>
                  <a:tcPr/>
                </a:tc>
                <a:tc>
                  <a:txBody>
                    <a:bodyPr/>
                    <a:lstStyle/>
                    <a:p>
                      <a:pPr algn="ctr"/>
                      <a:r>
                        <a:rPr lang="en-US" sz="1400" dirty="0" err="1">
                          <a:latin typeface="Arial (Body)"/>
                        </a:rPr>
                        <a:t>Thời</a:t>
                      </a:r>
                      <a:r>
                        <a:rPr lang="en-US" sz="1400" dirty="0">
                          <a:latin typeface="Arial (Body)"/>
                        </a:rPr>
                        <a:t> </a:t>
                      </a:r>
                      <a:r>
                        <a:rPr lang="en-US" sz="1400" dirty="0" err="1">
                          <a:latin typeface="Arial (Body)"/>
                        </a:rPr>
                        <a:t>gian</a:t>
                      </a:r>
                      <a:r>
                        <a:rPr lang="en-US" sz="1400" dirty="0">
                          <a:latin typeface="Arial (Body)"/>
                        </a:rPr>
                        <a:t> </a:t>
                      </a:r>
                      <a:r>
                        <a:rPr lang="en-US" sz="1400" dirty="0" err="1">
                          <a:latin typeface="Arial (Body)"/>
                        </a:rPr>
                        <a:t>trung</a:t>
                      </a:r>
                      <a:r>
                        <a:rPr lang="en-US" sz="1400" dirty="0">
                          <a:latin typeface="Arial (Body)"/>
                        </a:rPr>
                        <a:t> </a:t>
                      </a:r>
                      <a:r>
                        <a:rPr lang="en-US" sz="1400" dirty="0" err="1">
                          <a:latin typeface="Arial (Body)"/>
                        </a:rPr>
                        <a:t>bình</a:t>
                      </a:r>
                      <a:r>
                        <a:rPr lang="en-US" sz="1400" dirty="0">
                          <a:latin typeface="Arial (Body)"/>
                        </a:rPr>
                        <a:t> 1 </a:t>
                      </a:r>
                      <a:r>
                        <a:rPr lang="en-US" sz="1400" dirty="0" err="1">
                          <a:latin typeface="Arial (Body)"/>
                        </a:rPr>
                        <a:t>gói</a:t>
                      </a:r>
                      <a:r>
                        <a:rPr lang="en-US" sz="1400" dirty="0">
                          <a:latin typeface="Arial (Body)"/>
                        </a:rPr>
                        <a:t> tin (</a:t>
                      </a:r>
                      <a:r>
                        <a:rPr lang="en-US" sz="1400" dirty="0" err="1">
                          <a:latin typeface="Arial (Body)"/>
                        </a:rPr>
                        <a:t>ms</a:t>
                      </a:r>
                      <a:r>
                        <a:rPr lang="en-US" sz="1400" dirty="0">
                          <a:latin typeface="Arial (Body)"/>
                        </a:rPr>
                        <a:t>)</a:t>
                      </a:r>
                    </a:p>
                  </a:txBody>
                  <a:tcPr/>
                </a:tc>
                <a:extLst>
                  <a:ext uri="{0D108BD9-81ED-4DB2-BD59-A6C34878D82A}">
                    <a16:rowId xmlns:a16="http://schemas.microsoft.com/office/drawing/2014/main" val="3858360068"/>
                  </a:ext>
                </a:extLst>
              </a:tr>
              <a:tr h="370033">
                <a:tc>
                  <a:txBody>
                    <a:bodyPr/>
                    <a:lstStyle/>
                    <a:p>
                      <a:pPr algn="ctr"/>
                      <a:r>
                        <a:rPr lang="en-US" sz="1400" dirty="0">
                          <a:latin typeface="Arial (Body)"/>
                        </a:rPr>
                        <a:t>1</a:t>
                      </a:r>
                    </a:p>
                  </a:txBody>
                  <a:tcPr/>
                </a:tc>
                <a:tc>
                  <a:txBody>
                    <a:bodyPr/>
                    <a:lstStyle/>
                    <a:p>
                      <a:pPr algn="ctr"/>
                      <a:r>
                        <a:rPr lang="en-US" sz="1400" dirty="0">
                          <a:latin typeface="Arial (Body)"/>
                        </a:rPr>
                        <a:t>0</a:t>
                      </a:r>
                    </a:p>
                  </a:txBody>
                  <a:tcPr/>
                </a:tc>
                <a:tc>
                  <a:txBody>
                    <a:bodyPr/>
                    <a:lstStyle/>
                    <a:p>
                      <a:pPr algn="ctr"/>
                      <a:r>
                        <a:rPr lang="en-US" sz="1400" dirty="0">
                          <a:latin typeface="Arial (Body)"/>
                        </a:rPr>
                        <a:t>100</a:t>
                      </a:r>
                    </a:p>
                  </a:txBody>
                  <a:tcPr/>
                </a:tc>
                <a:tc>
                  <a:txBody>
                    <a:bodyPr/>
                    <a:lstStyle/>
                    <a:p>
                      <a:pPr algn="ctr"/>
                      <a:r>
                        <a:rPr lang="en-US" sz="1400">
                          <a:latin typeface="Arial (Body)"/>
                        </a:rPr>
                        <a:t>0</a:t>
                      </a:r>
                    </a:p>
                  </a:txBody>
                  <a:tcPr/>
                </a:tc>
                <a:tc>
                  <a:txBody>
                    <a:bodyPr/>
                    <a:lstStyle/>
                    <a:p>
                      <a:pPr algn="ctr"/>
                      <a:r>
                        <a:rPr lang="en-US" sz="1400" dirty="0">
                          <a:latin typeface="Arial (Body)"/>
                        </a:rPr>
                        <a:t>241,09</a:t>
                      </a:r>
                    </a:p>
                  </a:txBody>
                  <a:tcPr/>
                </a:tc>
                <a:extLst>
                  <a:ext uri="{0D108BD9-81ED-4DB2-BD59-A6C34878D82A}">
                    <a16:rowId xmlns:a16="http://schemas.microsoft.com/office/drawing/2014/main" val="1072309358"/>
                  </a:ext>
                </a:extLst>
              </a:tr>
              <a:tr h="370033">
                <a:tc>
                  <a:txBody>
                    <a:bodyPr/>
                    <a:lstStyle/>
                    <a:p>
                      <a:pPr algn="ctr"/>
                      <a:r>
                        <a:rPr lang="en-US" sz="1400" dirty="0">
                          <a:latin typeface="Arial (Body)"/>
                        </a:rPr>
                        <a:t>2</a:t>
                      </a:r>
                    </a:p>
                  </a:txBody>
                  <a:tcPr/>
                </a:tc>
                <a:tc>
                  <a:txBody>
                    <a:bodyPr/>
                    <a:lstStyle/>
                    <a:p>
                      <a:pPr algn="ctr"/>
                      <a:r>
                        <a:rPr lang="en-US" sz="1400">
                          <a:latin typeface="Arial (Body)"/>
                        </a:rPr>
                        <a:t>0</a:t>
                      </a:r>
                    </a:p>
                  </a:txBody>
                  <a:tcPr/>
                </a:tc>
                <a:tc>
                  <a:txBody>
                    <a:bodyPr/>
                    <a:lstStyle/>
                    <a:p>
                      <a:pPr algn="ctr"/>
                      <a:r>
                        <a:rPr lang="en-US" sz="1400" dirty="0">
                          <a:latin typeface="Arial (Body)"/>
                        </a:rPr>
                        <a:t>200</a:t>
                      </a:r>
                    </a:p>
                  </a:txBody>
                  <a:tcPr/>
                </a:tc>
                <a:tc>
                  <a:txBody>
                    <a:bodyPr/>
                    <a:lstStyle/>
                    <a:p>
                      <a:pPr algn="ctr"/>
                      <a:r>
                        <a:rPr lang="en-US" sz="1400">
                          <a:latin typeface="Arial (Body)"/>
                        </a:rPr>
                        <a:t>0</a:t>
                      </a:r>
                    </a:p>
                  </a:txBody>
                  <a:tcPr/>
                </a:tc>
                <a:tc>
                  <a:txBody>
                    <a:bodyPr/>
                    <a:lstStyle/>
                    <a:p>
                      <a:pPr algn="ctr"/>
                      <a:r>
                        <a:rPr lang="en-US" sz="1400" dirty="0">
                          <a:latin typeface="Arial (Body)"/>
                        </a:rPr>
                        <a:t>247,09</a:t>
                      </a:r>
                    </a:p>
                  </a:txBody>
                  <a:tcPr/>
                </a:tc>
                <a:extLst>
                  <a:ext uri="{0D108BD9-81ED-4DB2-BD59-A6C34878D82A}">
                    <a16:rowId xmlns:a16="http://schemas.microsoft.com/office/drawing/2014/main" val="2549163183"/>
                  </a:ext>
                </a:extLst>
              </a:tr>
              <a:tr h="370033">
                <a:tc>
                  <a:txBody>
                    <a:bodyPr/>
                    <a:lstStyle/>
                    <a:p>
                      <a:pPr algn="ctr"/>
                      <a:r>
                        <a:rPr lang="en-US" sz="1400" dirty="0">
                          <a:latin typeface="Arial (Body)"/>
                        </a:rPr>
                        <a:t>3</a:t>
                      </a:r>
                    </a:p>
                  </a:txBody>
                  <a:tcPr/>
                </a:tc>
                <a:tc>
                  <a:txBody>
                    <a:bodyPr/>
                    <a:lstStyle/>
                    <a:p>
                      <a:pPr algn="ctr"/>
                      <a:r>
                        <a:rPr lang="en-US" sz="1400" dirty="0">
                          <a:latin typeface="Arial (Body)"/>
                        </a:rPr>
                        <a:t>0</a:t>
                      </a:r>
                    </a:p>
                  </a:txBody>
                  <a:tcPr/>
                </a:tc>
                <a:tc>
                  <a:txBody>
                    <a:bodyPr/>
                    <a:lstStyle/>
                    <a:p>
                      <a:pPr algn="ctr"/>
                      <a:r>
                        <a:rPr lang="en-US" sz="1400" dirty="0">
                          <a:latin typeface="Arial (Body)"/>
                        </a:rPr>
                        <a:t>300</a:t>
                      </a:r>
                    </a:p>
                  </a:txBody>
                  <a:tcPr/>
                </a:tc>
                <a:tc>
                  <a:txBody>
                    <a:bodyPr/>
                    <a:lstStyle/>
                    <a:p>
                      <a:pPr algn="ctr"/>
                      <a:r>
                        <a:rPr lang="en-US" sz="1400" dirty="0">
                          <a:latin typeface="Arial (Body)"/>
                        </a:rPr>
                        <a:t>0</a:t>
                      </a:r>
                    </a:p>
                  </a:txBody>
                  <a:tcPr/>
                </a:tc>
                <a:tc>
                  <a:txBody>
                    <a:bodyPr/>
                    <a:lstStyle/>
                    <a:p>
                      <a:pPr algn="ctr"/>
                      <a:r>
                        <a:rPr lang="en-US" sz="1400" dirty="0">
                          <a:latin typeface="Arial (Body)"/>
                        </a:rPr>
                        <a:t>243,87</a:t>
                      </a:r>
                    </a:p>
                  </a:txBody>
                  <a:tcPr/>
                </a:tc>
                <a:extLst>
                  <a:ext uri="{0D108BD9-81ED-4DB2-BD59-A6C34878D82A}">
                    <a16:rowId xmlns:a16="http://schemas.microsoft.com/office/drawing/2014/main" val="3996626676"/>
                  </a:ext>
                </a:extLst>
              </a:tr>
            </a:tbl>
          </a:graphicData>
        </a:graphic>
      </p:graphicFrame>
    </p:spTree>
    <p:extLst>
      <p:ext uri="{BB962C8B-B14F-4D97-AF65-F5344CB8AC3E}">
        <p14:creationId xmlns:p14="http://schemas.microsoft.com/office/powerpoint/2010/main" val="320482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500"/>
                                        <p:tgtEl>
                                          <p:spTgt spid="45"/>
                                        </p:tgtEl>
                                      </p:cBhvr>
                                    </p:animEffect>
                                  </p:childTnLst>
                                </p:cTn>
                              </p:par>
                              <p:par>
                                <p:cTn id="8" presetID="16" presetClass="entr" presetSubtype="21"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arn(inVertical)">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6"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Rectangle 7">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02</a:t>
            </a:r>
          </a:p>
        </p:txBody>
      </p:sp>
      <p:grpSp>
        <p:nvGrpSpPr>
          <p:cNvPr id="9" name="Group 8">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TextBox 17">
            <a:extLst>
              <a:ext uri="{FF2B5EF4-FFF2-40B4-BE49-F238E27FC236}">
                <a16:creationId xmlns:a16="http://schemas.microsoft.com/office/drawing/2014/main" id="{44748FAF-ECC5-4485-B1ED-DD7B0B7BA5E4}"/>
              </a:ext>
            </a:extLst>
          </p:cNvPr>
          <p:cNvSpPr txBox="1"/>
          <p:nvPr/>
        </p:nvSpPr>
        <p:spPr>
          <a:xfrm>
            <a:off x="1363806" y="126373"/>
            <a:ext cx="3794244" cy="1077218"/>
          </a:xfrm>
          <a:prstGeom prst="rect">
            <a:avLst/>
          </a:prstGeom>
          <a:noFill/>
        </p:spPr>
        <p:txBody>
          <a:bodyPr wrap="none" rtlCol="0">
            <a:spAutoFit/>
          </a:bodyPr>
          <a:lstStyle/>
          <a:p>
            <a:r>
              <a:rPr lang="en-US" sz="3200" b="1">
                <a:solidFill>
                  <a:srgbClr val="4472C4"/>
                </a:solidFill>
              </a:rPr>
              <a:t>KẾT LUẬN &amp; HƯỚNG </a:t>
            </a:r>
          </a:p>
          <a:p>
            <a:r>
              <a:rPr lang="en-US" sz="3200" b="1">
                <a:solidFill>
                  <a:srgbClr val="4472C4"/>
                </a:solidFill>
              </a:rPr>
              <a:t>PHÁT TRIỂN</a:t>
            </a:r>
            <a:endParaRPr lang="en-US" sz="3600" b="1">
              <a:solidFill>
                <a:srgbClr val="4472C4"/>
              </a:solidFill>
            </a:endParaRPr>
          </a:p>
        </p:txBody>
      </p:sp>
      <p:sp>
        <p:nvSpPr>
          <p:cNvPr id="19" name="Rectangle 18">
            <a:extLst>
              <a:ext uri="{FF2B5EF4-FFF2-40B4-BE49-F238E27FC236}">
                <a16:creationId xmlns:a16="http://schemas.microsoft.com/office/drawing/2014/main" id="{DC1C0635-07EF-421B-87D8-3FC593DEAA49}"/>
              </a:ext>
            </a:extLst>
          </p:cNvPr>
          <p:cNvSpPr/>
          <p:nvPr/>
        </p:nvSpPr>
        <p:spPr>
          <a:xfrm>
            <a:off x="7090051" y="228922"/>
            <a:ext cx="1516002" cy="78164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rgbClr val="FF6600"/>
                </a:solidFill>
              </a:rPr>
              <a:t>KẾT LUẬN</a:t>
            </a:r>
            <a:endParaRPr lang="en-US" sz="2800" b="1">
              <a:solidFill>
                <a:srgbClr val="FF6600"/>
              </a:solidFill>
            </a:endParaRPr>
          </a:p>
        </p:txBody>
      </p:sp>
      <p:sp>
        <p:nvSpPr>
          <p:cNvPr id="20" name="TextBox 19">
            <a:extLst>
              <a:ext uri="{FF2B5EF4-FFF2-40B4-BE49-F238E27FC236}">
                <a16:creationId xmlns:a16="http://schemas.microsoft.com/office/drawing/2014/main" id="{F090FC80-BCF4-445C-ACDD-D05210DF8235}"/>
              </a:ext>
            </a:extLst>
          </p:cNvPr>
          <p:cNvSpPr txBox="1"/>
          <p:nvPr/>
        </p:nvSpPr>
        <p:spPr>
          <a:xfrm>
            <a:off x="344354" y="1226811"/>
            <a:ext cx="6093335" cy="400110"/>
          </a:xfrm>
          <a:prstGeom prst="rect">
            <a:avLst/>
          </a:prstGeom>
          <a:noFill/>
        </p:spPr>
        <p:txBody>
          <a:bodyPr wrap="none" rtlCol="0">
            <a:spAutoFit/>
          </a:bodyPr>
          <a:lstStyle/>
          <a:p>
            <a:r>
              <a:rPr lang="en-US" sz="2000" b="1" err="1">
                <a:solidFill>
                  <a:srgbClr val="4472C4"/>
                </a:solidFill>
                <a:latin typeface="Arial (Body)"/>
              </a:rPr>
              <a:t>Đánh</a:t>
            </a:r>
            <a:r>
              <a:rPr lang="en-US" sz="2000" b="1">
                <a:solidFill>
                  <a:srgbClr val="4472C4"/>
                </a:solidFill>
                <a:latin typeface="Arial (Body)"/>
              </a:rPr>
              <a:t> </a:t>
            </a:r>
            <a:r>
              <a:rPr lang="en-US" sz="2000" b="1" err="1">
                <a:solidFill>
                  <a:srgbClr val="4472C4"/>
                </a:solidFill>
                <a:latin typeface="Arial (Body)"/>
              </a:rPr>
              <a:t>giá</a:t>
            </a:r>
            <a:r>
              <a:rPr lang="en-US" sz="2000" b="1">
                <a:solidFill>
                  <a:srgbClr val="4472C4"/>
                </a:solidFill>
                <a:latin typeface="Arial (Body)"/>
              </a:rPr>
              <a:t> </a:t>
            </a:r>
            <a:r>
              <a:rPr lang="en-US" sz="2000" b="1" err="1">
                <a:solidFill>
                  <a:srgbClr val="4472C4"/>
                </a:solidFill>
                <a:latin typeface="Arial (Body)"/>
              </a:rPr>
              <a:t>độ</a:t>
            </a:r>
            <a:r>
              <a:rPr lang="en-US" sz="2000" b="1">
                <a:solidFill>
                  <a:srgbClr val="4472C4"/>
                </a:solidFill>
                <a:latin typeface="Arial (Body)"/>
              </a:rPr>
              <a:t> </a:t>
            </a:r>
            <a:r>
              <a:rPr lang="en-US" sz="2000" b="1" err="1">
                <a:solidFill>
                  <a:srgbClr val="4472C4"/>
                </a:solidFill>
                <a:latin typeface="Arial (Body)"/>
              </a:rPr>
              <a:t>trễ</a:t>
            </a:r>
            <a:r>
              <a:rPr lang="en-US" sz="2000" b="1">
                <a:solidFill>
                  <a:srgbClr val="4472C4"/>
                </a:solidFill>
                <a:latin typeface="Arial (Body)"/>
              </a:rPr>
              <a:t> các </a:t>
            </a:r>
            <a:r>
              <a:rPr lang="en-US" sz="2000" b="1" err="1">
                <a:solidFill>
                  <a:srgbClr val="4472C4"/>
                </a:solidFill>
                <a:latin typeface="Arial (Body)"/>
              </a:rPr>
              <a:t>luồng</a:t>
            </a:r>
            <a:r>
              <a:rPr lang="en-US" sz="2000" b="1">
                <a:solidFill>
                  <a:srgbClr val="4472C4"/>
                </a:solidFill>
                <a:latin typeface="Arial (Body)"/>
              </a:rPr>
              <a:t> </a:t>
            </a:r>
            <a:r>
              <a:rPr lang="en-US" sz="2000" b="1" err="1">
                <a:solidFill>
                  <a:srgbClr val="4472C4"/>
                </a:solidFill>
                <a:latin typeface="Arial (Body)"/>
              </a:rPr>
              <a:t>dữ</a:t>
            </a:r>
            <a:r>
              <a:rPr lang="en-US" sz="2000" b="1">
                <a:solidFill>
                  <a:srgbClr val="4472C4"/>
                </a:solidFill>
                <a:latin typeface="Arial (Body)"/>
              </a:rPr>
              <a:t> </a:t>
            </a:r>
            <a:r>
              <a:rPr lang="en-US" sz="2000" b="1" err="1">
                <a:solidFill>
                  <a:srgbClr val="4472C4"/>
                </a:solidFill>
                <a:latin typeface="Arial (Body)"/>
              </a:rPr>
              <a:t>liệu</a:t>
            </a:r>
            <a:r>
              <a:rPr lang="en-US" sz="2000" b="1">
                <a:solidFill>
                  <a:srgbClr val="4472C4"/>
                </a:solidFill>
                <a:latin typeface="Arial (Body)"/>
              </a:rPr>
              <a:t> </a:t>
            </a:r>
            <a:r>
              <a:rPr lang="en-US" sz="2000" b="1" err="1">
                <a:solidFill>
                  <a:srgbClr val="4472C4"/>
                </a:solidFill>
                <a:latin typeface="Arial (Body)"/>
              </a:rPr>
              <a:t>trong</a:t>
            </a:r>
            <a:r>
              <a:rPr lang="en-US" sz="2000" b="1">
                <a:solidFill>
                  <a:srgbClr val="4472C4"/>
                </a:solidFill>
                <a:latin typeface="Arial (Body)"/>
              </a:rPr>
              <a:t> Gateway</a:t>
            </a:r>
          </a:p>
        </p:txBody>
      </p:sp>
      <p:sp>
        <p:nvSpPr>
          <p:cNvPr id="21" name="Rectangle 20">
            <a:extLst>
              <a:ext uri="{FF2B5EF4-FFF2-40B4-BE49-F238E27FC236}">
                <a16:creationId xmlns:a16="http://schemas.microsoft.com/office/drawing/2014/main" id="{F1793BC9-E957-4D93-8548-79BAA8E3B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Picture 21" descr="A picture containing solar cell, outdoor object&#10;&#10;Description automatically generated">
            <a:extLst>
              <a:ext uri="{FF2B5EF4-FFF2-40B4-BE49-F238E27FC236}">
                <a16:creationId xmlns:a16="http://schemas.microsoft.com/office/drawing/2014/main" id="{38028CD1-AC57-4550-A8B5-26FED3089C76}"/>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3" name="Rectangle 10">
            <a:extLst>
              <a:ext uri="{FF2B5EF4-FFF2-40B4-BE49-F238E27FC236}">
                <a16:creationId xmlns:a16="http://schemas.microsoft.com/office/drawing/2014/main" id="{7DB3C0AB-7A9F-48FD-B7D6-E4187A1E4489}"/>
              </a:ext>
            </a:extLst>
          </p:cNvPr>
          <p:cNvSpPr/>
          <p:nvPr/>
        </p:nvSpPr>
        <p:spPr>
          <a:xfrm>
            <a:off x="0" y="-164062"/>
            <a:ext cx="10573555" cy="710054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3ABF5C-6F5E-449A-954C-9113FBFFA2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5" name="Rectangle 24">
            <a:extLst>
              <a:ext uri="{FF2B5EF4-FFF2-40B4-BE49-F238E27FC236}">
                <a16:creationId xmlns:a16="http://schemas.microsoft.com/office/drawing/2014/main" id="{D41816BC-0D9A-4C32-925B-A8FBB0DD24AC}"/>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42</a:t>
            </a:r>
          </a:p>
        </p:txBody>
      </p:sp>
      <p:grpSp>
        <p:nvGrpSpPr>
          <p:cNvPr id="26" name="Group 25">
            <a:extLst>
              <a:ext uri="{FF2B5EF4-FFF2-40B4-BE49-F238E27FC236}">
                <a16:creationId xmlns:a16="http://schemas.microsoft.com/office/drawing/2014/main" id="{C87247DD-FA8B-447B-90E8-C0A62665C1A9}"/>
              </a:ext>
            </a:extLst>
          </p:cNvPr>
          <p:cNvGrpSpPr/>
          <p:nvPr/>
        </p:nvGrpSpPr>
        <p:grpSpPr>
          <a:xfrm>
            <a:off x="212374" y="126373"/>
            <a:ext cx="4827978" cy="997858"/>
            <a:chOff x="212374" y="126373"/>
            <a:chExt cx="4827978" cy="997858"/>
          </a:xfrm>
        </p:grpSpPr>
        <p:grpSp>
          <p:nvGrpSpPr>
            <p:cNvPr id="27" name="Group 26">
              <a:extLst>
                <a:ext uri="{FF2B5EF4-FFF2-40B4-BE49-F238E27FC236}">
                  <a16:creationId xmlns:a16="http://schemas.microsoft.com/office/drawing/2014/main" id="{96680612-14EA-41B1-96D0-0F8495555588}"/>
                </a:ext>
              </a:extLst>
            </p:cNvPr>
            <p:cNvGrpSpPr/>
            <p:nvPr/>
          </p:nvGrpSpPr>
          <p:grpSpPr>
            <a:xfrm>
              <a:off x="212374" y="126373"/>
              <a:ext cx="4827978" cy="997858"/>
              <a:chOff x="212374" y="126373"/>
              <a:chExt cx="4827978" cy="997858"/>
            </a:xfrm>
          </p:grpSpPr>
          <p:sp>
            <p:nvSpPr>
              <p:cNvPr id="33" name="Oval 32">
                <a:extLst>
                  <a:ext uri="{FF2B5EF4-FFF2-40B4-BE49-F238E27FC236}">
                    <a16:creationId xmlns:a16="http://schemas.microsoft.com/office/drawing/2014/main" id="{2139B20C-B74B-4FD9-B17B-87A8C14297E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F8CDDC7-07EA-4584-992D-C95FF4DA189A}"/>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A66DECE-0677-4E10-9A25-6063044295B5}"/>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29" name="Picture 28" descr="Không có mô tả ảnh.">
                <a:extLst>
                  <a:ext uri="{FF2B5EF4-FFF2-40B4-BE49-F238E27FC236}">
                    <a16:creationId xmlns:a16="http://schemas.microsoft.com/office/drawing/2014/main" id="{5418ACF8-876C-4173-83B2-7DB69BCE6A4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0" name="Picture 29" descr="Không có mô tả ảnh.">
                <a:extLst>
                  <a:ext uri="{FF2B5EF4-FFF2-40B4-BE49-F238E27FC236}">
                    <a16:creationId xmlns:a16="http://schemas.microsoft.com/office/drawing/2014/main" id="{A6CBDDAC-9C99-4D0A-B7B5-CFCC989367D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1" name="Picture 30" descr="Không có mô tả ảnh.">
                <a:extLst>
                  <a:ext uri="{FF2B5EF4-FFF2-40B4-BE49-F238E27FC236}">
                    <a16:creationId xmlns:a16="http://schemas.microsoft.com/office/drawing/2014/main" id="{8ACCE96B-C065-44F4-BE75-C90926D3498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2" name="Picture 31" descr="Không có mô tả ảnh.">
                <a:extLst>
                  <a:ext uri="{FF2B5EF4-FFF2-40B4-BE49-F238E27FC236}">
                    <a16:creationId xmlns:a16="http://schemas.microsoft.com/office/drawing/2014/main" id="{D1C49973-260B-46D2-B8B5-9E44168C00C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35" name="TextBox 34">
            <a:extLst>
              <a:ext uri="{FF2B5EF4-FFF2-40B4-BE49-F238E27FC236}">
                <a16:creationId xmlns:a16="http://schemas.microsoft.com/office/drawing/2014/main" id="{89588722-BDD9-44AD-A9C1-AE312BFE3A58}"/>
              </a:ext>
            </a:extLst>
          </p:cNvPr>
          <p:cNvSpPr txBox="1"/>
          <p:nvPr/>
        </p:nvSpPr>
        <p:spPr>
          <a:xfrm>
            <a:off x="212374" y="1217878"/>
            <a:ext cx="6612714" cy="461665"/>
          </a:xfrm>
          <a:prstGeom prst="rect">
            <a:avLst/>
          </a:prstGeom>
          <a:noFill/>
        </p:spPr>
        <p:txBody>
          <a:bodyPr wrap="square" rtlCol="0">
            <a:spAutoFit/>
          </a:bodyPr>
          <a:lstStyle/>
          <a:p>
            <a:r>
              <a:rPr lang="en-US" sz="2400" b="1">
                <a:solidFill>
                  <a:srgbClr val="4472C4"/>
                </a:solidFill>
              </a:rPr>
              <a:t>ĐÁNH GIÁ HOẠT ĐỘNG CỦA ỨNG DỤNG WEB</a:t>
            </a:r>
          </a:p>
        </p:txBody>
      </p:sp>
      <p:sp>
        <p:nvSpPr>
          <p:cNvPr id="36" name="TextBox 35">
            <a:extLst>
              <a:ext uri="{FF2B5EF4-FFF2-40B4-BE49-F238E27FC236}">
                <a16:creationId xmlns:a16="http://schemas.microsoft.com/office/drawing/2014/main" id="{4988022C-F501-4259-9379-F8EADD7F6AA2}"/>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graphicFrame>
        <p:nvGraphicFramePr>
          <p:cNvPr id="37" name="Diagram 36"/>
          <p:cNvGraphicFramePr/>
          <p:nvPr>
            <p:extLst>
              <p:ext uri="{D42A27DB-BD31-4B8C-83A1-F6EECF244321}">
                <p14:modId xmlns:p14="http://schemas.microsoft.com/office/powerpoint/2010/main" val="2532506577"/>
              </p:ext>
            </p:extLst>
          </p:nvPr>
        </p:nvGraphicFramePr>
        <p:xfrm>
          <a:off x="344354" y="1819372"/>
          <a:ext cx="8380546" cy="2941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81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6"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Rectangle 7">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02</a:t>
            </a:r>
          </a:p>
        </p:txBody>
      </p:sp>
      <p:grpSp>
        <p:nvGrpSpPr>
          <p:cNvPr id="9" name="Group 8">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TextBox 17">
            <a:extLst>
              <a:ext uri="{FF2B5EF4-FFF2-40B4-BE49-F238E27FC236}">
                <a16:creationId xmlns:a16="http://schemas.microsoft.com/office/drawing/2014/main" id="{44748FAF-ECC5-4485-B1ED-DD7B0B7BA5E4}"/>
              </a:ext>
            </a:extLst>
          </p:cNvPr>
          <p:cNvSpPr txBox="1"/>
          <p:nvPr/>
        </p:nvSpPr>
        <p:spPr>
          <a:xfrm>
            <a:off x="1363806" y="126373"/>
            <a:ext cx="3794244" cy="1077218"/>
          </a:xfrm>
          <a:prstGeom prst="rect">
            <a:avLst/>
          </a:prstGeom>
          <a:noFill/>
        </p:spPr>
        <p:txBody>
          <a:bodyPr wrap="none" rtlCol="0">
            <a:spAutoFit/>
          </a:bodyPr>
          <a:lstStyle/>
          <a:p>
            <a:r>
              <a:rPr lang="en-US" sz="3200" b="1">
                <a:solidFill>
                  <a:srgbClr val="4472C4"/>
                </a:solidFill>
              </a:rPr>
              <a:t>KẾT LUẬN &amp; HƯỚNG </a:t>
            </a:r>
          </a:p>
          <a:p>
            <a:r>
              <a:rPr lang="en-US" sz="3200" b="1">
                <a:solidFill>
                  <a:srgbClr val="4472C4"/>
                </a:solidFill>
              </a:rPr>
              <a:t>PHÁT TRIỂN</a:t>
            </a:r>
            <a:endParaRPr lang="en-US" sz="3600" b="1">
              <a:solidFill>
                <a:srgbClr val="4472C4"/>
              </a:solidFill>
            </a:endParaRPr>
          </a:p>
        </p:txBody>
      </p:sp>
      <p:sp>
        <p:nvSpPr>
          <p:cNvPr id="19" name="Rectangle 18">
            <a:extLst>
              <a:ext uri="{FF2B5EF4-FFF2-40B4-BE49-F238E27FC236}">
                <a16:creationId xmlns:a16="http://schemas.microsoft.com/office/drawing/2014/main" id="{DC1C0635-07EF-421B-87D8-3FC593DEAA49}"/>
              </a:ext>
            </a:extLst>
          </p:cNvPr>
          <p:cNvSpPr/>
          <p:nvPr/>
        </p:nvSpPr>
        <p:spPr>
          <a:xfrm>
            <a:off x="7090051" y="228922"/>
            <a:ext cx="1516002" cy="78164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rgbClr val="FF6600"/>
                </a:solidFill>
              </a:rPr>
              <a:t>KẾT LUẬN</a:t>
            </a:r>
            <a:endParaRPr lang="en-US" sz="2800" b="1">
              <a:solidFill>
                <a:srgbClr val="FF6600"/>
              </a:solidFill>
            </a:endParaRPr>
          </a:p>
        </p:txBody>
      </p:sp>
      <p:sp>
        <p:nvSpPr>
          <p:cNvPr id="20" name="TextBox 19">
            <a:extLst>
              <a:ext uri="{FF2B5EF4-FFF2-40B4-BE49-F238E27FC236}">
                <a16:creationId xmlns:a16="http://schemas.microsoft.com/office/drawing/2014/main" id="{F090FC80-BCF4-445C-ACDD-D05210DF8235}"/>
              </a:ext>
            </a:extLst>
          </p:cNvPr>
          <p:cNvSpPr txBox="1"/>
          <p:nvPr/>
        </p:nvSpPr>
        <p:spPr>
          <a:xfrm>
            <a:off x="344354" y="1226811"/>
            <a:ext cx="6093335" cy="400110"/>
          </a:xfrm>
          <a:prstGeom prst="rect">
            <a:avLst/>
          </a:prstGeom>
          <a:noFill/>
        </p:spPr>
        <p:txBody>
          <a:bodyPr wrap="none" rtlCol="0">
            <a:spAutoFit/>
          </a:bodyPr>
          <a:lstStyle/>
          <a:p>
            <a:r>
              <a:rPr lang="en-US" sz="2000" b="1" err="1">
                <a:solidFill>
                  <a:srgbClr val="4472C4"/>
                </a:solidFill>
                <a:latin typeface="Arial (Body)"/>
              </a:rPr>
              <a:t>Đánh</a:t>
            </a:r>
            <a:r>
              <a:rPr lang="en-US" sz="2000" b="1">
                <a:solidFill>
                  <a:srgbClr val="4472C4"/>
                </a:solidFill>
                <a:latin typeface="Arial (Body)"/>
              </a:rPr>
              <a:t> </a:t>
            </a:r>
            <a:r>
              <a:rPr lang="en-US" sz="2000" b="1" err="1">
                <a:solidFill>
                  <a:srgbClr val="4472C4"/>
                </a:solidFill>
                <a:latin typeface="Arial (Body)"/>
              </a:rPr>
              <a:t>giá</a:t>
            </a:r>
            <a:r>
              <a:rPr lang="en-US" sz="2000" b="1">
                <a:solidFill>
                  <a:srgbClr val="4472C4"/>
                </a:solidFill>
                <a:latin typeface="Arial (Body)"/>
              </a:rPr>
              <a:t> </a:t>
            </a:r>
            <a:r>
              <a:rPr lang="en-US" sz="2000" b="1" err="1">
                <a:solidFill>
                  <a:srgbClr val="4472C4"/>
                </a:solidFill>
                <a:latin typeface="Arial (Body)"/>
              </a:rPr>
              <a:t>độ</a:t>
            </a:r>
            <a:r>
              <a:rPr lang="en-US" sz="2000" b="1">
                <a:solidFill>
                  <a:srgbClr val="4472C4"/>
                </a:solidFill>
                <a:latin typeface="Arial (Body)"/>
              </a:rPr>
              <a:t> </a:t>
            </a:r>
            <a:r>
              <a:rPr lang="en-US" sz="2000" b="1" err="1">
                <a:solidFill>
                  <a:srgbClr val="4472C4"/>
                </a:solidFill>
                <a:latin typeface="Arial (Body)"/>
              </a:rPr>
              <a:t>trễ</a:t>
            </a:r>
            <a:r>
              <a:rPr lang="en-US" sz="2000" b="1">
                <a:solidFill>
                  <a:srgbClr val="4472C4"/>
                </a:solidFill>
                <a:latin typeface="Arial (Body)"/>
              </a:rPr>
              <a:t> các </a:t>
            </a:r>
            <a:r>
              <a:rPr lang="en-US" sz="2000" b="1" err="1">
                <a:solidFill>
                  <a:srgbClr val="4472C4"/>
                </a:solidFill>
                <a:latin typeface="Arial (Body)"/>
              </a:rPr>
              <a:t>luồng</a:t>
            </a:r>
            <a:r>
              <a:rPr lang="en-US" sz="2000" b="1">
                <a:solidFill>
                  <a:srgbClr val="4472C4"/>
                </a:solidFill>
                <a:latin typeface="Arial (Body)"/>
              </a:rPr>
              <a:t> </a:t>
            </a:r>
            <a:r>
              <a:rPr lang="en-US" sz="2000" b="1" err="1">
                <a:solidFill>
                  <a:srgbClr val="4472C4"/>
                </a:solidFill>
                <a:latin typeface="Arial (Body)"/>
              </a:rPr>
              <a:t>dữ</a:t>
            </a:r>
            <a:r>
              <a:rPr lang="en-US" sz="2000" b="1">
                <a:solidFill>
                  <a:srgbClr val="4472C4"/>
                </a:solidFill>
                <a:latin typeface="Arial (Body)"/>
              </a:rPr>
              <a:t> </a:t>
            </a:r>
            <a:r>
              <a:rPr lang="en-US" sz="2000" b="1" err="1">
                <a:solidFill>
                  <a:srgbClr val="4472C4"/>
                </a:solidFill>
                <a:latin typeface="Arial (Body)"/>
              </a:rPr>
              <a:t>liệu</a:t>
            </a:r>
            <a:r>
              <a:rPr lang="en-US" sz="2000" b="1">
                <a:solidFill>
                  <a:srgbClr val="4472C4"/>
                </a:solidFill>
                <a:latin typeface="Arial (Body)"/>
              </a:rPr>
              <a:t> </a:t>
            </a:r>
            <a:r>
              <a:rPr lang="en-US" sz="2000" b="1" err="1">
                <a:solidFill>
                  <a:srgbClr val="4472C4"/>
                </a:solidFill>
                <a:latin typeface="Arial (Body)"/>
              </a:rPr>
              <a:t>trong</a:t>
            </a:r>
            <a:r>
              <a:rPr lang="en-US" sz="2000" b="1">
                <a:solidFill>
                  <a:srgbClr val="4472C4"/>
                </a:solidFill>
                <a:latin typeface="Arial (Body)"/>
              </a:rPr>
              <a:t> Gateway</a:t>
            </a:r>
          </a:p>
        </p:txBody>
      </p:sp>
      <p:sp>
        <p:nvSpPr>
          <p:cNvPr id="21" name="Rectangle 20">
            <a:extLst>
              <a:ext uri="{FF2B5EF4-FFF2-40B4-BE49-F238E27FC236}">
                <a16:creationId xmlns:a16="http://schemas.microsoft.com/office/drawing/2014/main" id="{F1793BC9-E957-4D93-8548-79BAA8E3B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Picture 21" descr="A picture containing solar cell, outdoor object&#10;&#10;Description automatically generated">
            <a:extLst>
              <a:ext uri="{FF2B5EF4-FFF2-40B4-BE49-F238E27FC236}">
                <a16:creationId xmlns:a16="http://schemas.microsoft.com/office/drawing/2014/main" id="{38028CD1-AC57-4550-A8B5-26FED3089C76}"/>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3" name="Rectangle 10">
            <a:extLst>
              <a:ext uri="{FF2B5EF4-FFF2-40B4-BE49-F238E27FC236}">
                <a16:creationId xmlns:a16="http://schemas.microsoft.com/office/drawing/2014/main" id="{7DB3C0AB-7A9F-48FD-B7D6-E4187A1E4489}"/>
              </a:ext>
            </a:extLst>
          </p:cNvPr>
          <p:cNvSpPr/>
          <p:nvPr/>
        </p:nvSpPr>
        <p:spPr>
          <a:xfrm>
            <a:off x="0" y="-164062"/>
            <a:ext cx="10573555" cy="710054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3ABF5C-6F5E-449A-954C-9113FBFFA2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5" name="Rectangle 24">
            <a:extLst>
              <a:ext uri="{FF2B5EF4-FFF2-40B4-BE49-F238E27FC236}">
                <a16:creationId xmlns:a16="http://schemas.microsoft.com/office/drawing/2014/main" id="{D41816BC-0D9A-4C32-925B-A8FBB0DD24AC}"/>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42</a:t>
            </a:r>
          </a:p>
        </p:txBody>
      </p:sp>
      <p:grpSp>
        <p:nvGrpSpPr>
          <p:cNvPr id="26" name="Group 25">
            <a:extLst>
              <a:ext uri="{FF2B5EF4-FFF2-40B4-BE49-F238E27FC236}">
                <a16:creationId xmlns:a16="http://schemas.microsoft.com/office/drawing/2014/main" id="{C87247DD-FA8B-447B-90E8-C0A62665C1A9}"/>
              </a:ext>
            </a:extLst>
          </p:cNvPr>
          <p:cNvGrpSpPr/>
          <p:nvPr/>
        </p:nvGrpSpPr>
        <p:grpSpPr>
          <a:xfrm>
            <a:off x="212374" y="126373"/>
            <a:ext cx="4827978" cy="997858"/>
            <a:chOff x="212374" y="126373"/>
            <a:chExt cx="4827978" cy="997858"/>
          </a:xfrm>
        </p:grpSpPr>
        <p:grpSp>
          <p:nvGrpSpPr>
            <p:cNvPr id="27" name="Group 26">
              <a:extLst>
                <a:ext uri="{FF2B5EF4-FFF2-40B4-BE49-F238E27FC236}">
                  <a16:creationId xmlns:a16="http://schemas.microsoft.com/office/drawing/2014/main" id="{96680612-14EA-41B1-96D0-0F8495555588}"/>
                </a:ext>
              </a:extLst>
            </p:cNvPr>
            <p:cNvGrpSpPr/>
            <p:nvPr/>
          </p:nvGrpSpPr>
          <p:grpSpPr>
            <a:xfrm>
              <a:off x="212374" y="126373"/>
              <a:ext cx="4827978" cy="997858"/>
              <a:chOff x="212374" y="126373"/>
              <a:chExt cx="4827978" cy="997858"/>
            </a:xfrm>
          </p:grpSpPr>
          <p:sp>
            <p:nvSpPr>
              <p:cNvPr id="33" name="Oval 32">
                <a:extLst>
                  <a:ext uri="{FF2B5EF4-FFF2-40B4-BE49-F238E27FC236}">
                    <a16:creationId xmlns:a16="http://schemas.microsoft.com/office/drawing/2014/main" id="{2139B20C-B74B-4FD9-B17B-87A8C14297E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F8CDDC7-07EA-4584-992D-C95FF4DA189A}"/>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A66DECE-0677-4E10-9A25-6063044295B5}"/>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29" name="Picture 28" descr="Không có mô tả ảnh.">
                <a:extLst>
                  <a:ext uri="{FF2B5EF4-FFF2-40B4-BE49-F238E27FC236}">
                    <a16:creationId xmlns:a16="http://schemas.microsoft.com/office/drawing/2014/main" id="{5418ACF8-876C-4173-83B2-7DB69BCE6A4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0" name="Picture 29" descr="Không có mô tả ảnh.">
                <a:extLst>
                  <a:ext uri="{FF2B5EF4-FFF2-40B4-BE49-F238E27FC236}">
                    <a16:creationId xmlns:a16="http://schemas.microsoft.com/office/drawing/2014/main" id="{A6CBDDAC-9C99-4D0A-B7B5-CFCC989367D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1" name="Picture 30" descr="Không có mô tả ảnh.">
                <a:extLst>
                  <a:ext uri="{FF2B5EF4-FFF2-40B4-BE49-F238E27FC236}">
                    <a16:creationId xmlns:a16="http://schemas.microsoft.com/office/drawing/2014/main" id="{8ACCE96B-C065-44F4-BE75-C90926D3498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2" name="Picture 31" descr="Không có mô tả ảnh.">
                <a:extLst>
                  <a:ext uri="{FF2B5EF4-FFF2-40B4-BE49-F238E27FC236}">
                    <a16:creationId xmlns:a16="http://schemas.microsoft.com/office/drawing/2014/main" id="{D1C49973-260B-46D2-B8B5-9E44168C00C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35" name="TextBox 34">
            <a:extLst>
              <a:ext uri="{FF2B5EF4-FFF2-40B4-BE49-F238E27FC236}">
                <a16:creationId xmlns:a16="http://schemas.microsoft.com/office/drawing/2014/main" id="{89588722-BDD9-44AD-A9C1-AE312BFE3A58}"/>
              </a:ext>
            </a:extLst>
          </p:cNvPr>
          <p:cNvSpPr txBox="1"/>
          <p:nvPr/>
        </p:nvSpPr>
        <p:spPr>
          <a:xfrm>
            <a:off x="212374" y="1103888"/>
            <a:ext cx="6612714" cy="461665"/>
          </a:xfrm>
          <a:prstGeom prst="rect">
            <a:avLst/>
          </a:prstGeom>
          <a:noFill/>
        </p:spPr>
        <p:txBody>
          <a:bodyPr wrap="square" rtlCol="0">
            <a:spAutoFit/>
          </a:bodyPr>
          <a:lstStyle/>
          <a:p>
            <a:r>
              <a:rPr lang="en-US" sz="2400" b="1">
                <a:solidFill>
                  <a:srgbClr val="4472C4"/>
                </a:solidFill>
              </a:rPr>
              <a:t>ĐÁNH GIÁ HOẠT ĐỘNG CỦA ỨNG DỤNG WEB</a:t>
            </a:r>
          </a:p>
        </p:txBody>
      </p:sp>
      <p:sp>
        <p:nvSpPr>
          <p:cNvPr id="36" name="TextBox 35">
            <a:extLst>
              <a:ext uri="{FF2B5EF4-FFF2-40B4-BE49-F238E27FC236}">
                <a16:creationId xmlns:a16="http://schemas.microsoft.com/office/drawing/2014/main" id="{4988022C-F501-4259-9379-F8EADD7F6AA2}"/>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graphicFrame>
        <p:nvGraphicFramePr>
          <p:cNvPr id="37" name="Diagram 36"/>
          <p:cNvGraphicFramePr/>
          <p:nvPr>
            <p:extLst>
              <p:ext uri="{D42A27DB-BD31-4B8C-83A1-F6EECF244321}">
                <p14:modId xmlns:p14="http://schemas.microsoft.com/office/powerpoint/2010/main" val="255635815"/>
              </p:ext>
            </p:extLst>
          </p:nvPr>
        </p:nvGraphicFramePr>
        <p:xfrm>
          <a:off x="343211" y="1544835"/>
          <a:ext cx="2248016"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8" name="Group 37"/>
          <p:cNvGrpSpPr/>
          <p:nvPr/>
        </p:nvGrpSpPr>
        <p:grpSpPr>
          <a:xfrm>
            <a:off x="343211" y="1983746"/>
            <a:ext cx="8230435" cy="4489625"/>
            <a:chOff x="343211" y="1983746"/>
            <a:chExt cx="8230435" cy="4489625"/>
          </a:xfrm>
        </p:grpSpPr>
        <p:pic>
          <p:nvPicPr>
            <p:cNvPr id="39" name="Picture 38"/>
            <p:cNvPicPr>
              <a:picLocks noChangeAspect="1"/>
            </p:cNvPicPr>
            <p:nvPr/>
          </p:nvPicPr>
          <p:blipFill>
            <a:blip r:embed="rId9"/>
            <a:stretch>
              <a:fillRect/>
            </a:stretch>
          </p:blipFill>
          <p:spPr>
            <a:xfrm>
              <a:off x="344354" y="2407076"/>
              <a:ext cx="8229292" cy="4066295"/>
            </a:xfrm>
            <a:prstGeom prst="rect">
              <a:avLst/>
            </a:prstGeom>
          </p:spPr>
        </p:pic>
        <p:sp>
          <p:nvSpPr>
            <p:cNvPr id="40" name="TextBox 39"/>
            <p:cNvSpPr txBox="1"/>
            <p:nvPr/>
          </p:nvSpPr>
          <p:spPr>
            <a:xfrm>
              <a:off x="343211" y="1983746"/>
              <a:ext cx="2965597"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Giao diện trang Site View</a:t>
              </a:r>
            </a:p>
          </p:txBody>
        </p:sp>
      </p:grpSp>
      <p:sp>
        <p:nvSpPr>
          <p:cNvPr id="41" name="TextBox 40"/>
          <p:cNvSpPr txBox="1"/>
          <p:nvPr/>
        </p:nvSpPr>
        <p:spPr>
          <a:xfrm>
            <a:off x="343211" y="1983746"/>
            <a:ext cx="322954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Giao diện trang Device List</a:t>
            </a:r>
          </a:p>
        </p:txBody>
      </p:sp>
      <p:pic>
        <p:nvPicPr>
          <p:cNvPr id="42" name="Picture 41"/>
          <p:cNvPicPr>
            <a:picLocks noChangeAspect="1"/>
          </p:cNvPicPr>
          <p:nvPr/>
        </p:nvPicPr>
        <p:blipFill>
          <a:blip r:embed="rId10"/>
          <a:stretch>
            <a:fillRect/>
          </a:stretch>
        </p:blipFill>
        <p:spPr>
          <a:xfrm>
            <a:off x="343211" y="2468444"/>
            <a:ext cx="8271273" cy="2759686"/>
          </a:xfrm>
          <a:prstGeom prst="rect">
            <a:avLst/>
          </a:prstGeom>
        </p:spPr>
      </p:pic>
      <p:pic>
        <p:nvPicPr>
          <p:cNvPr id="43" name="Picture 42"/>
          <p:cNvPicPr>
            <a:picLocks noChangeAspect="1"/>
          </p:cNvPicPr>
          <p:nvPr/>
        </p:nvPicPr>
        <p:blipFill>
          <a:blip r:embed="rId11"/>
          <a:stretch>
            <a:fillRect/>
          </a:stretch>
        </p:blipFill>
        <p:spPr>
          <a:xfrm>
            <a:off x="343211" y="2532169"/>
            <a:ext cx="8381689" cy="2136412"/>
          </a:xfrm>
          <a:prstGeom prst="rect">
            <a:avLst/>
          </a:prstGeom>
        </p:spPr>
      </p:pic>
      <p:pic>
        <p:nvPicPr>
          <p:cNvPr id="44" name="Picture 43"/>
          <p:cNvPicPr>
            <a:picLocks noChangeAspect="1"/>
          </p:cNvPicPr>
          <p:nvPr/>
        </p:nvPicPr>
        <p:blipFill>
          <a:blip r:embed="rId12"/>
          <a:stretch>
            <a:fillRect/>
          </a:stretch>
        </p:blipFill>
        <p:spPr>
          <a:xfrm>
            <a:off x="355500" y="2515376"/>
            <a:ext cx="8369400" cy="2173160"/>
          </a:xfrm>
          <a:prstGeom prst="rect">
            <a:avLst/>
          </a:prstGeom>
        </p:spPr>
      </p:pic>
    </p:spTree>
    <p:extLst>
      <p:ext uri="{BB962C8B-B14F-4D97-AF65-F5344CB8AC3E}">
        <p14:creationId xmlns:p14="http://schemas.microsoft.com/office/powerpoint/2010/main" val="185091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par>
                                <p:cTn id="18" presetID="16" presetClass="entr" presetSubtype="21"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arn(inVertical)">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arn(inVertical)">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xit" presetSubtype="21" fill="hold" nodeType="clickEffect">
                                  <p:stCondLst>
                                    <p:cond delay="0"/>
                                  </p:stCondLst>
                                  <p:childTnLst>
                                    <p:animEffect transition="out" filter="barn(inVertical)">
                                      <p:cBhvr>
                                        <p:cTn id="34" dur="500"/>
                                        <p:tgtEl>
                                          <p:spTgt spid="43"/>
                                        </p:tgtEl>
                                      </p:cBhvr>
                                    </p:animEffect>
                                    <p:set>
                                      <p:cBhvr>
                                        <p:cTn id="35" dur="1" fill="hold">
                                          <p:stCondLst>
                                            <p:cond delay="499"/>
                                          </p:stCondLst>
                                        </p:cTn>
                                        <p:tgtEl>
                                          <p:spTgt spid="4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barn(inVertical)">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1" fill="hold" nodeType="clickEffect">
                                  <p:stCondLst>
                                    <p:cond delay="0"/>
                                  </p:stCondLst>
                                  <p:childTnLst>
                                    <p:animEffect transition="out" filter="barn(inVertical)">
                                      <p:cBhvr>
                                        <p:cTn id="44" dur="500"/>
                                        <p:tgtEl>
                                          <p:spTgt spid="44"/>
                                        </p:tgtEl>
                                      </p:cBhvr>
                                    </p:animEffect>
                                    <p:set>
                                      <p:cBhvr>
                                        <p:cTn id="45" dur="1" fill="hold">
                                          <p:stCondLst>
                                            <p:cond delay="499"/>
                                          </p:stCondLst>
                                        </p:cTn>
                                        <p:tgtEl>
                                          <p:spTgt spid="44"/>
                                        </p:tgtEl>
                                        <p:attrNameLst>
                                          <p:attrName>style.visibility</p:attrName>
                                        </p:attrNameLst>
                                      </p:cBhvr>
                                      <p:to>
                                        <p:strVal val="hidden"/>
                                      </p:to>
                                    </p:set>
                                  </p:childTnLst>
                                </p:cTn>
                              </p:par>
                              <p:par>
                                <p:cTn id="46" presetID="16" presetClass="exit" presetSubtype="21" fill="hold" grpId="1" nodeType="withEffect">
                                  <p:stCondLst>
                                    <p:cond delay="0"/>
                                  </p:stCondLst>
                                  <p:childTnLst>
                                    <p:animEffect transition="out" filter="barn(inVertical)">
                                      <p:cBhvr>
                                        <p:cTn id="47" dur="500"/>
                                        <p:tgtEl>
                                          <p:spTgt spid="41"/>
                                        </p:tgtEl>
                                      </p:cBhvr>
                                    </p:animEffect>
                                    <p:set>
                                      <p:cBhvr>
                                        <p:cTn id="48"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6" name="Rectangle 10">
            <a:extLst>
              <a:ext uri="{FF2B5EF4-FFF2-40B4-BE49-F238E27FC236}">
                <a16:creationId xmlns:a16="http://schemas.microsoft.com/office/drawing/2014/main" id="{F8835B52-4736-4860-9430-0A8FAC0CC82C}"/>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Rectangle 7">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02</a:t>
            </a:r>
          </a:p>
        </p:txBody>
      </p:sp>
      <p:grpSp>
        <p:nvGrpSpPr>
          <p:cNvPr id="9" name="Group 8">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8" name="TextBox 17">
            <a:extLst>
              <a:ext uri="{FF2B5EF4-FFF2-40B4-BE49-F238E27FC236}">
                <a16:creationId xmlns:a16="http://schemas.microsoft.com/office/drawing/2014/main" id="{44748FAF-ECC5-4485-B1ED-DD7B0B7BA5E4}"/>
              </a:ext>
            </a:extLst>
          </p:cNvPr>
          <p:cNvSpPr txBox="1"/>
          <p:nvPr/>
        </p:nvSpPr>
        <p:spPr>
          <a:xfrm>
            <a:off x="1363806" y="126373"/>
            <a:ext cx="3794244" cy="1077218"/>
          </a:xfrm>
          <a:prstGeom prst="rect">
            <a:avLst/>
          </a:prstGeom>
          <a:noFill/>
        </p:spPr>
        <p:txBody>
          <a:bodyPr wrap="none" rtlCol="0">
            <a:spAutoFit/>
          </a:bodyPr>
          <a:lstStyle/>
          <a:p>
            <a:r>
              <a:rPr lang="en-US" sz="3200" b="1">
                <a:solidFill>
                  <a:srgbClr val="4472C4"/>
                </a:solidFill>
              </a:rPr>
              <a:t>KẾT LUẬN &amp; HƯỚNG </a:t>
            </a:r>
          </a:p>
          <a:p>
            <a:r>
              <a:rPr lang="en-US" sz="3200" b="1">
                <a:solidFill>
                  <a:srgbClr val="4472C4"/>
                </a:solidFill>
              </a:rPr>
              <a:t>PHÁT TRIỂN</a:t>
            </a:r>
            <a:endParaRPr lang="en-US" sz="3600" b="1">
              <a:solidFill>
                <a:srgbClr val="4472C4"/>
              </a:solidFill>
            </a:endParaRPr>
          </a:p>
        </p:txBody>
      </p:sp>
      <p:sp>
        <p:nvSpPr>
          <p:cNvPr id="19" name="Rectangle 18">
            <a:extLst>
              <a:ext uri="{FF2B5EF4-FFF2-40B4-BE49-F238E27FC236}">
                <a16:creationId xmlns:a16="http://schemas.microsoft.com/office/drawing/2014/main" id="{DC1C0635-07EF-421B-87D8-3FC593DEAA49}"/>
              </a:ext>
            </a:extLst>
          </p:cNvPr>
          <p:cNvSpPr/>
          <p:nvPr/>
        </p:nvSpPr>
        <p:spPr>
          <a:xfrm>
            <a:off x="7090051" y="228922"/>
            <a:ext cx="1516002" cy="78164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rgbClr val="FF6600"/>
                </a:solidFill>
              </a:rPr>
              <a:t>KẾT LUẬN</a:t>
            </a:r>
            <a:endParaRPr lang="en-US" sz="2800" b="1">
              <a:solidFill>
                <a:srgbClr val="FF6600"/>
              </a:solidFill>
            </a:endParaRPr>
          </a:p>
        </p:txBody>
      </p:sp>
      <p:sp>
        <p:nvSpPr>
          <p:cNvPr id="20" name="TextBox 19">
            <a:extLst>
              <a:ext uri="{FF2B5EF4-FFF2-40B4-BE49-F238E27FC236}">
                <a16:creationId xmlns:a16="http://schemas.microsoft.com/office/drawing/2014/main" id="{F090FC80-BCF4-445C-ACDD-D05210DF8235}"/>
              </a:ext>
            </a:extLst>
          </p:cNvPr>
          <p:cNvSpPr txBox="1"/>
          <p:nvPr/>
        </p:nvSpPr>
        <p:spPr>
          <a:xfrm>
            <a:off x="344354" y="1226811"/>
            <a:ext cx="6093335" cy="400110"/>
          </a:xfrm>
          <a:prstGeom prst="rect">
            <a:avLst/>
          </a:prstGeom>
          <a:noFill/>
        </p:spPr>
        <p:txBody>
          <a:bodyPr wrap="none" rtlCol="0">
            <a:spAutoFit/>
          </a:bodyPr>
          <a:lstStyle/>
          <a:p>
            <a:r>
              <a:rPr lang="en-US" sz="2000" b="1" err="1">
                <a:solidFill>
                  <a:srgbClr val="4472C4"/>
                </a:solidFill>
                <a:latin typeface="Arial (Body)"/>
              </a:rPr>
              <a:t>Đánh</a:t>
            </a:r>
            <a:r>
              <a:rPr lang="en-US" sz="2000" b="1">
                <a:solidFill>
                  <a:srgbClr val="4472C4"/>
                </a:solidFill>
                <a:latin typeface="Arial (Body)"/>
              </a:rPr>
              <a:t> </a:t>
            </a:r>
            <a:r>
              <a:rPr lang="en-US" sz="2000" b="1" err="1">
                <a:solidFill>
                  <a:srgbClr val="4472C4"/>
                </a:solidFill>
                <a:latin typeface="Arial (Body)"/>
              </a:rPr>
              <a:t>giá</a:t>
            </a:r>
            <a:r>
              <a:rPr lang="en-US" sz="2000" b="1">
                <a:solidFill>
                  <a:srgbClr val="4472C4"/>
                </a:solidFill>
                <a:latin typeface="Arial (Body)"/>
              </a:rPr>
              <a:t> </a:t>
            </a:r>
            <a:r>
              <a:rPr lang="en-US" sz="2000" b="1" err="1">
                <a:solidFill>
                  <a:srgbClr val="4472C4"/>
                </a:solidFill>
                <a:latin typeface="Arial (Body)"/>
              </a:rPr>
              <a:t>độ</a:t>
            </a:r>
            <a:r>
              <a:rPr lang="en-US" sz="2000" b="1">
                <a:solidFill>
                  <a:srgbClr val="4472C4"/>
                </a:solidFill>
                <a:latin typeface="Arial (Body)"/>
              </a:rPr>
              <a:t> </a:t>
            </a:r>
            <a:r>
              <a:rPr lang="en-US" sz="2000" b="1" err="1">
                <a:solidFill>
                  <a:srgbClr val="4472C4"/>
                </a:solidFill>
                <a:latin typeface="Arial (Body)"/>
              </a:rPr>
              <a:t>trễ</a:t>
            </a:r>
            <a:r>
              <a:rPr lang="en-US" sz="2000" b="1">
                <a:solidFill>
                  <a:srgbClr val="4472C4"/>
                </a:solidFill>
                <a:latin typeface="Arial (Body)"/>
              </a:rPr>
              <a:t> các </a:t>
            </a:r>
            <a:r>
              <a:rPr lang="en-US" sz="2000" b="1" err="1">
                <a:solidFill>
                  <a:srgbClr val="4472C4"/>
                </a:solidFill>
                <a:latin typeface="Arial (Body)"/>
              </a:rPr>
              <a:t>luồng</a:t>
            </a:r>
            <a:r>
              <a:rPr lang="en-US" sz="2000" b="1">
                <a:solidFill>
                  <a:srgbClr val="4472C4"/>
                </a:solidFill>
                <a:latin typeface="Arial (Body)"/>
              </a:rPr>
              <a:t> </a:t>
            </a:r>
            <a:r>
              <a:rPr lang="en-US" sz="2000" b="1" err="1">
                <a:solidFill>
                  <a:srgbClr val="4472C4"/>
                </a:solidFill>
                <a:latin typeface="Arial (Body)"/>
              </a:rPr>
              <a:t>dữ</a:t>
            </a:r>
            <a:r>
              <a:rPr lang="en-US" sz="2000" b="1">
                <a:solidFill>
                  <a:srgbClr val="4472C4"/>
                </a:solidFill>
                <a:latin typeface="Arial (Body)"/>
              </a:rPr>
              <a:t> </a:t>
            </a:r>
            <a:r>
              <a:rPr lang="en-US" sz="2000" b="1" err="1">
                <a:solidFill>
                  <a:srgbClr val="4472C4"/>
                </a:solidFill>
                <a:latin typeface="Arial (Body)"/>
              </a:rPr>
              <a:t>liệu</a:t>
            </a:r>
            <a:r>
              <a:rPr lang="en-US" sz="2000" b="1">
                <a:solidFill>
                  <a:srgbClr val="4472C4"/>
                </a:solidFill>
                <a:latin typeface="Arial (Body)"/>
              </a:rPr>
              <a:t> </a:t>
            </a:r>
            <a:r>
              <a:rPr lang="en-US" sz="2000" b="1" err="1">
                <a:solidFill>
                  <a:srgbClr val="4472C4"/>
                </a:solidFill>
                <a:latin typeface="Arial (Body)"/>
              </a:rPr>
              <a:t>trong</a:t>
            </a:r>
            <a:r>
              <a:rPr lang="en-US" sz="2000" b="1">
                <a:solidFill>
                  <a:srgbClr val="4472C4"/>
                </a:solidFill>
                <a:latin typeface="Arial (Body)"/>
              </a:rPr>
              <a:t> Gateway</a:t>
            </a:r>
          </a:p>
        </p:txBody>
      </p:sp>
      <p:sp>
        <p:nvSpPr>
          <p:cNvPr id="21" name="Rectangle 20">
            <a:extLst>
              <a:ext uri="{FF2B5EF4-FFF2-40B4-BE49-F238E27FC236}">
                <a16:creationId xmlns:a16="http://schemas.microsoft.com/office/drawing/2014/main" id="{F1793BC9-E957-4D93-8548-79BAA8E3B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Picture 21" descr="A picture containing solar cell, outdoor object&#10;&#10;Description automatically generated">
            <a:extLst>
              <a:ext uri="{FF2B5EF4-FFF2-40B4-BE49-F238E27FC236}">
                <a16:creationId xmlns:a16="http://schemas.microsoft.com/office/drawing/2014/main" id="{38028CD1-AC57-4550-A8B5-26FED3089C76}"/>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3" name="Rectangle 10">
            <a:extLst>
              <a:ext uri="{FF2B5EF4-FFF2-40B4-BE49-F238E27FC236}">
                <a16:creationId xmlns:a16="http://schemas.microsoft.com/office/drawing/2014/main" id="{7DB3C0AB-7A9F-48FD-B7D6-E4187A1E4489}"/>
              </a:ext>
            </a:extLst>
          </p:cNvPr>
          <p:cNvSpPr/>
          <p:nvPr/>
        </p:nvSpPr>
        <p:spPr>
          <a:xfrm>
            <a:off x="0" y="-164062"/>
            <a:ext cx="10573555" cy="710054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3ABF5C-6F5E-449A-954C-9113FBFFA2BE}"/>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25" name="Rectangle 24">
            <a:extLst>
              <a:ext uri="{FF2B5EF4-FFF2-40B4-BE49-F238E27FC236}">
                <a16:creationId xmlns:a16="http://schemas.microsoft.com/office/drawing/2014/main" id="{D41816BC-0D9A-4C32-925B-A8FBB0DD24AC}"/>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42</a:t>
            </a:r>
          </a:p>
        </p:txBody>
      </p:sp>
      <p:grpSp>
        <p:nvGrpSpPr>
          <p:cNvPr id="26" name="Group 25">
            <a:extLst>
              <a:ext uri="{FF2B5EF4-FFF2-40B4-BE49-F238E27FC236}">
                <a16:creationId xmlns:a16="http://schemas.microsoft.com/office/drawing/2014/main" id="{C87247DD-FA8B-447B-90E8-C0A62665C1A9}"/>
              </a:ext>
            </a:extLst>
          </p:cNvPr>
          <p:cNvGrpSpPr/>
          <p:nvPr/>
        </p:nvGrpSpPr>
        <p:grpSpPr>
          <a:xfrm>
            <a:off x="212374" y="126373"/>
            <a:ext cx="4827978" cy="997858"/>
            <a:chOff x="212374" y="126373"/>
            <a:chExt cx="4827978" cy="997858"/>
          </a:xfrm>
        </p:grpSpPr>
        <p:grpSp>
          <p:nvGrpSpPr>
            <p:cNvPr id="27" name="Group 26">
              <a:extLst>
                <a:ext uri="{FF2B5EF4-FFF2-40B4-BE49-F238E27FC236}">
                  <a16:creationId xmlns:a16="http://schemas.microsoft.com/office/drawing/2014/main" id="{96680612-14EA-41B1-96D0-0F8495555588}"/>
                </a:ext>
              </a:extLst>
            </p:cNvPr>
            <p:cNvGrpSpPr/>
            <p:nvPr/>
          </p:nvGrpSpPr>
          <p:grpSpPr>
            <a:xfrm>
              <a:off x="212374" y="126373"/>
              <a:ext cx="4827978" cy="997858"/>
              <a:chOff x="212374" y="126373"/>
              <a:chExt cx="4827978" cy="997858"/>
            </a:xfrm>
          </p:grpSpPr>
          <p:sp>
            <p:nvSpPr>
              <p:cNvPr id="33" name="Oval 32">
                <a:extLst>
                  <a:ext uri="{FF2B5EF4-FFF2-40B4-BE49-F238E27FC236}">
                    <a16:creationId xmlns:a16="http://schemas.microsoft.com/office/drawing/2014/main" id="{2139B20C-B74B-4FD9-B17B-87A8C14297EB}"/>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F8CDDC7-07EA-4584-992D-C95FF4DA189A}"/>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A66DECE-0677-4E10-9A25-6063044295B5}"/>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29" name="Picture 28" descr="Không có mô tả ảnh.">
                <a:extLst>
                  <a:ext uri="{FF2B5EF4-FFF2-40B4-BE49-F238E27FC236}">
                    <a16:creationId xmlns:a16="http://schemas.microsoft.com/office/drawing/2014/main" id="{5418ACF8-876C-4173-83B2-7DB69BCE6A4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30" name="Picture 29" descr="Không có mô tả ảnh.">
                <a:extLst>
                  <a:ext uri="{FF2B5EF4-FFF2-40B4-BE49-F238E27FC236}">
                    <a16:creationId xmlns:a16="http://schemas.microsoft.com/office/drawing/2014/main" id="{A6CBDDAC-9C99-4D0A-B7B5-CFCC989367D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1" name="Picture 30" descr="Không có mô tả ảnh.">
                <a:extLst>
                  <a:ext uri="{FF2B5EF4-FFF2-40B4-BE49-F238E27FC236}">
                    <a16:creationId xmlns:a16="http://schemas.microsoft.com/office/drawing/2014/main" id="{8ACCE96B-C065-44F4-BE75-C90926D3498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32" name="Picture 31" descr="Không có mô tả ảnh.">
                <a:extLst>
                  <a:ext uri="{FF2B5EF4-FFF2-40B4-BE49-F238E27FC236}">
                    <a16:creationId xmlns:a16="http://schemas.microsoft.com/office/drawing/2014/main" id="{D1C49973-260B-46D2-B8B5-9E44168C00C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35" name="TextBox 34">
            <a:extLst>
              <a:ext uri="{FF2B5EF4-FFF2-40B4-BE49-F238E27FC236}">
                <a16:creationId xmlns:a16="http://schemas.microsoft.com/office/drawing/2014/main" id="{89588722-BDD9-44AD-A9C1-AE312BFE3A58}"/>
              </a:ext>
            </a:extLst>
          </p:cNvPr>
          <p:cNvSpPr txBox="1"/>
          <p:nvPr/>
        </p:nvSpPr>
        <p:spPr>
          <a:xfrm>
            <a:off x="212374" y="1103888"/>
            <a:ext cx="6612714" cy="461665"/>
          </a:xfrm>
          <a:prstGeom prst="rect">
            <a:avLst/>
          </a:prstGeom>
          <a:noFill/>
        </p:spPr>
        <p:txBody>
          <a:bodyPr wrap="square" rtlCol="0">
            <a:spAutoFit/>
          </a:bodyPr>
          <a:lstStyle/>
          <a:p>
            <a:r>
              <a:rPr lang="en-US" sz="2400" b="1">
                <a:solidFill>
                  <a:srgbClr val="4472C4"/>
                </a:solidFill>
              </a:rPr>
              <a:t>ĐÁNH GIÁ HOẠT ĐỘNG CỦA ỨNG DỤNG WEB</a:t>
            </a:r>
          </a:p>
        </p:txBody>
      </p:sp>
      <p:sp>
        <p:nvSpPr>
          <p:cNvPr id="36" name="TextBox 35">
            <a:extLst>
              <a:ext uri="{FF2B5EF4-FFF2-40B4-BE49-F238E27FC236}">
                <a16:creationId xmlns:a16="http://schemas.microsoft.com/office/drawing/2014/main" id="{4988022C-F501-4259-9379-F8EADD7F6AA2}"/>
              </a:ext>
            </a:extLst>
          </p:cNvPr>
          <p:cNvSpPr txBox="1"/>
          <p:nvPr/>
        </p:nvSpPr>
        <p:spPr>
          <a:xfrm>
            <a:off x="1363806" y="126373"/>
            <a:ext cx="3832909" cy="584775"/>
          </a:xfrm>
          <a:prstGeom prst="rect">
            <a:avLst/>
          </a:prstGeom>
          <a:noFill/>
        </p:spPr>
        <p:txBody>
          <a:bodyPr wrap="none" rtlCol="0">
            <a:spAutoFit/>
          </a:bodyPr>
          <a:lstStyle/>
          <a:p>
            <a:r>
              <a:rPr lang="en-US" sz="3200" b="1">
                <a:solidFill>
                  <a:srgbClr val="4472C4"/>
                </a:solidFill>
              </a:rPr>
              <a:t>KIỂM TRA SẢN PHẨM</a:t>
            </a:r>
          </a:p>
        </p:txBody>
      </p:sp>
      <p:graphicFrame>
        <p:nvGraphicFramePr>
          <p:cNvPr id="37" name="Diagram 36"/>
          <p:cNvGraphicFramePr/>
          <p:nvPr>
            <p:extLst>
              <p:ext uri="{D42A27DB-BD31-4B8C-83A1-F6EECF244321}">
                <p14:modId xmlns:p14="http://schemas.microsoft.com/office/powerpoint/2010/main" val="1081964416"/>
              </p:ext>
            </p:extLst>
          </p:nvPr>
        </p:nvGraphicFramePr>
        <p:xfrm>
          <a:off x="343211" y="1544835"/>
          <a:ext cx="2248016"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8" name="Diagram 37"/>
          <p:cNvGraphicFramePr/>
          <p:nvPr>
            <p:extLst>
              <p:ext uri="{D42A27DB-BD31-4B8C-83A1-F6EECF244321}">
                <p14:modId xmlns:p14="http://schemas.microsoft.com/office/powerpoint/2010/main" val="3756802372"/>
              </p:ext>
            </p:extLst>
          </p:nvPr>
        </p:nvGraphicFramePr>
        <p:xfrm>
          <a:off x="343210" y="2121530"/>
          <a:ext cx="8593399" cy="34571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71953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9076C58C-5E7E-4CF2-8FEC-73782B847A7F}"/>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7" name="Rectangle 10">
            <a:extLst>
              <a:ext uri="{FF2B5EF4-FFF2-40B4-BE49-F238E27FC236}">
                <a16:creationId xmlns:a16="http://schemas.microsoft.com/office/drawing/2014/main" id="{8B7C84E5-D831-4C62-8567-8DD7B2BB16D6}"/>
              </a:ext>
            </a:extLst>
          </p:cNvPr>
          <p:cNvSpPr/>
          <p:nvPr/>
        </p:nvSpPr>
        <p:spPr>
          <a:xfrm>
            <a:off x="1" y="0"/>
            <a:ext cx="7157634"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7811CB-1A2B-45C1-AF80-E267688EF69F}"/>
              </a:ext>
            </a:extLst>
          </p:cNvPr>
          <p:cNvSpPr/>
          <p:nvPr/>
        </p:nvSpPr>
        <p:spPr>
          <a:xfrm>
            <a:off x="6639791" y="1161497"/>
            <a:ext cx="2531595" cy="878259"/>
          </a:xfrm>
          <a:prstGeom prst="rect">
            <a:avLst/>
          </a:prstGeom>
          <a:solidFill>
            <a:srgbClr val="148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MỤC LỤC</a:t>
            </a:r>
          </a:p>
        </p:txBody>
      </p:sp>
      <p:grpSp>
        <p:nvGrpSpPr>
          <p:cNvPr id="30" name="Group 29">
            <a:extLst>
              <a:ext uri="{FF2B5EF4-FFF2-40B4-BE49-F238E27FC236}">
                <a16:creationId xmlns:a16="http://schemas.microsoft.com/office/drawing/2014/main" id="{E4D04741-1095-47BF-ACB2-68E6EA89DAA4}"/>
              </a:ext>
            </a:extLst>
          </p:cNvPr>
          <p:cNvGrpSpPr/>
          <p:nvPr/>
        </p:nvGrpSpPr>
        <p:grpSpPr>
          <a:xfrm>
            <a:off x="5779920" y="2569129"/>
            <a:ext cx="1719742" cy="1719742"/>
            <a:chOff x="5201089" y="2569129"/>
            <a:chExt cx="1719742" cy="1719742"/>
          </a:xfrm>
        </p:grpSpPr>
        <p:sp>
          <p:nvSpPr>
            <p:cNvPr id="31" name="Oval 30">
              <a:extLst>
                <a:ext uri="{FF2B5EF4-FFF2-40B4-BE49-F238E27FC236}">
                  <a16:creationId xmlns:a16="http://schemas.microsoft.com/office/drawing/2014/main" id="{4ECC1E5D-F1C1-4B88-A3AE-45B97CCBDE64}"/>
                </a:ext>
              </a:extLst>
            </p:cNvPr>
            <p:cNvSpPr/>
            <p:nvPr/>
          </p:nvSpPr>
          <p:spPr>
            <a:xfrm>
              <a:off x="5201089" y="2569129"/>
              <a:ext cx="1719742" cy="1719742"/>
            </a:xfrm>
            <a:prstGeom prst="ellipse">
              <a:avLst/>
            </a:prstGeom>
            <a:solidFill>
              <a:schemeClr val="bg1">
                <a:lumMod val="95000"/>
              </a:schemeClr>
            </a:solidFill>
            <a:ln w="762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28C242E-B52D-4C25-840E-349DDB75F0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52974" y="2760457"/>
              <a:ext cx="1207990" cy="123246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2B01A658-6A83-475F-9E19-5AAFA8F92B59}"/>
              </a:ext>
            </a:extLst>
          </p:cNvPr>
          <p:cNvSpPr txBox="1"/>
          <p:nvPr/>
        </p:nvSpPr>
        <p:spPr>
          <a:xfrm>
            <a:off x="1064082" y="1685800"/>
            <a:ext cx="3262240" cy="584775"/>
          </a:xfrm>
          <a:prstGeom prst="rect">
            <a:avLst/>
          </a:prstGeom>
          <a:noFill/>
        </p:spPr>
        <p:txBody>
          <a:bodyPr wrap="none" rtlCol="0">
            <a:spAutoFit/>
          </a:bodyPr>
          <a:lstStyle/>
          <a:p>
            <a:r>
              <a:rPr lang="en-US" sz="3200" b="1">
                <a:solidFill>
                  <a:srgbClr val="4472C4"/>
                </a:solidFill>
              </a:rPr>
              <a:t>GIỚI THIỆU ĐỀ TÀI</a:t>
            </a:r>
          </a:p>
        </p:txBody>
      </p:sp>
      <p:cxnSp>
        <p:nvCxnSpPr>
          <p:cNvPr id="34" name="Straight Connector 33">
            <a:extLst>
              <a:ext uri="{FF2B5EF4-FFF2-40B4-BE49-F238E27FC236}">
                <a16:creationId xmlns:a16="http://schemas.microsoft.com/office/drawing/2014/main" id="{A3105599-25A4-421E-8C3A-4AA97D39BEDE}"/>
              </a:ext>
            </a:extLst>
          </p:cNvPr>
          <p:cNvCxnSpPr/>
          <p:nvPr/>
        </p:nvCxnSpPr>
        <p:spPr>
          <a:xfrm>
            <a:off x="653144" y="-90715"/>
            <a:ext cx="0" cy="70394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A549DD-DC3A-47FB-B830-47D4D5672B73}"/>
              </a:ext>
            </a:extLst>
          </p:cNvPr>
          <p:cNvSpPr txBox="1"/>
          <p:nvPr/>
        </p:nvSpPr>
        <p:spPr>
          <a:xfrm>
            <a:off x="1103990" y="2563089"/>
            <a:ext cx="4593770" cy="584775"/>
          </a:xfrm>
          <a:prstGeom prst="rect">
            <a:avLst/>
          </a:prstGeom>
          <a:noFill/>
        </p:spPr>
        <p:txBody>
          <a:bodyPr wrap="square">
            <a:spAutoFit/>
          </a:bodyPr>
          <a:lstStyle/>
          <a:p>
            <a:r>
              <a:rPr lang="en-US" sz="3200" b="1">
                <a:solidFill>
                  <a:srgbClr val="4472C4"/>
                </a:solidFill>
              </a:rPr>
              <a:t>THIẾT KẾ PHẦN CỨNG</a:t>
            </a:r>
          </a:p>
        </p:txBody>
      </p:sp>
      <p:sp>
        <p:nvSpPr>
          <p:cNvPr id="36" name="TextBox 35">
            <a:extLst>
              <a:ext uri="{FF2B5EF4-FFF2-40B4-BE49-F238E27FC236}">
                <a16:creationId xmlns:a16="http://schemas.microsoft.com/office/drawing/2014/main" id="{2B54EA38-F99D-4CA6-AB78-8B31C681B779}"/>
              </a:ext>
            </a:extLst>
          </p:cNvPr>
          <p:cNvSpPr txBox="1"/>
          <p:nvPr/>
        </p:nvSpPr>
        <p:spPr>
          <a:xfrm>
            <a:off x="1063423" y="3481847"/>
            <a:ext cx="4593770" cy="584775"/>
          </a:xfrm>
          <a:prstGeom prst="rect">
            <a:avLst/>
          </a:prstGeom>
          <a:noFill/>
        </p:spPr>
        <p:txBody>
          <a:bodyPr wrap="square">
            <a:spAutoFit/>
          </a:bodyPr>
          <a:lstStyle/>
          <a:p>
            <a:r>
              <a:rPr lang="en-US" sz="3200" b="1">
                <a:solidFill>
                  <a:srgbClr val="4472C4"/>
                </a:solidFill>
              </a:rPr>
              <a:t>THIẾT KẾ PHẦN MỀM</a:t>
            </a:r>
          </a:p>
        </p:txBody>
      </p:sp>
      <p:sp>
        <p:nvSpPr>
          <p:cNvPr id="38" name="TextBox 37">
            <a:extLst>
              <a:ext uri="{FF2B5EF4-FFF2-40B4-BE49-F238E27FC236}">
                <a16:creationId xmlns:a16="http://schemas.microsoft.com/office/drawing/2014/main" id="{1C415ACE-E4C6-4824-AD2A-B7C98244F29D}"/>
              </a:ext>
            </a:extLst>
          </p:cNvPr>
          <p:cNvSpPr txBox="1"/>
          <p:nvPr/>
        </p:nvSpPr>
        <p:spPr>
          <a:xfrm>
            <a:off x="1063423" y="5319363"/>
            <a:ext cx="4593770" cy="1077218"/>
          </a:xfrm>
          <a:prstGeom prst="rect">
            <a:avLst/>
          </a:prstGeom>
          <a:noFill/>
        </p:spPr>
        <p:txBody>
          <a:bodyPr wrap="square">
            <a:spAutoFit/>
          </a:bodyPr>
          <a:lstStyle/>
          <a:p>
            <a:r>
              <a:rPr lang="en-US" sz="3200" b="1">
                <a:solidFill>
                  <a:srgbClr val="4472C4"/>
                </a:solidFill>
              </a:rPr>
              <a:t>ĐÁNH GIÁ VÀ HƯỚNG PHÁT TRIỂN</a:t>
            </a:r>
          </a:p>
        </p:txBody>
      </p:sp>
      <p:sp>
        <p:nvSpPr>
          <p:cNvPr id="39" name="Oval 38">
            <a:extLst>
              <a:ext uri="{FF2B5EF4-FFF2-40B4-BE49-F238E27FC236}">
                <a16:creationId xmlns:a16="http://schemas.microsoft.com/office/drawing/2014/main" id="{BC942FCA-9A6B-4E3C-8188-FEE4B850A650}"/>
              </a:ext>
            </a:extLst>
          </p:cNvPr>
          <p:cNvSpPr/>
          <p:nvPr/>
        </p:nvSpPr>
        <p:spPr>
          <a:xfrm>
            <a:off x="359431" y="1690696"/>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2</a:t>
            </a:r>
          </a:p>
        </p:txBody>
      </p:sp>
      <p:sp>
        <p:nvSpPr>
          <p:cNvPr id="40" name="Oval 39">
            <a:extLst>
              <a:ext uri="{FF2B5EF4-FFF2-40B4-BE49-F238E27FC236}">
                <a16:creationId xmlns:a16="http://schemas.microsoft.com/office/drawing/2014/main" id="{036FC778-0B67-47C5-89C9-D17D2330EE39}"/>
              </a:ext>
            </a:extLst>
          </p:cNvPr>
          <p:cNvSpPr/>
          <p:nvPr/>
        </p:nvSpPr>
        <p:spPr>
          <a:xfrm>
            <a:off x="359431" y="2567985"/>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3</a:t>
            </a:r>
          </a:p>
        </p:txBody>
      </p:sp>
      <p:sp>
        <p:nvSpPr>
          <p:cNvPr id="41" name="Oval 40">
            <a:extLst>
              <a:ext uri="{FF2B5EF4-FFF2-40B4-BE49-F238E27FC236}">
                <a16:creationId xmlns:a16="http://schemas.microsoft.com/office/drawing/2014/main" id="{82B28F1E-BBB9-4831-B472-98F5C022383B}"/>
              </a:ext>
            </a:extLst>
          </p:cNvPr>
          <p:cNvSpPr/>
          <p:nvPr/>
        </p:nvSpPr>
        <p:spPr>
          <a:xfrm>
            <a:off x="359431" y="3481847"/>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4</a:t>
            </a:r>
          </a:p>
        </p:txBody>
      </p:sp>
      <p:sp>
        <p:nvSpPr>
          <p:cNvPr id="42" name="Oval 41">
            <a:extLst>
              <a:ext uri="{FF2B5EF4-FFF2-40B4-BE49-F238E27FC236}">
                <a16:creationId xmlns:a16="http://schemas.microsoft.com/office/drawing/2014/main" id="{CCBB7903-707E-49C9-A08E-85D0AB80D683}"/>
              </a:ext>
            </a:extLst>
          </p:cNvPr>
          <p:cNvSpPr/>
          <p:nvPr/>
        </p:nvSpPr>
        <p:spPr>
          <a:xfrm>
            <a:off x="359431" y="4395709"/>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5</a:t>
            </a:r>
          </a:p>
        </p:txBody>
      </p:sp>
      <p:sp>
        <p:nvSpPr>
          <p:cNvPr id="43" name="Oval 42">
            <a:extLst>
              <a:ext uri="{FF2B5EF4-FFF2-40B4-BE49-F238E27FC236}">
                <a16:creationId xmlns:a16="http://schemas.microsoft.com/office/drawing/2014/main" id="{62F0B8A5-D4AB-485F-806C-BA9EA19F4819}"/>
              </a:ext>
            </a:extLst>
          </p:cNvPr>
          <p:cNvSpPr/>
          <p:nvPr/>
        </p:nvSpPr>
        <p:spPr>
          <a:xfrm>
            <a:off x="359431" y="5309571"/>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6</a:t>
            </a:r>
          </a:p>
        </p:txBody>
      </p:sp>
      <p:sp>
        <p:nvSpPr>
          <p:cNvPr id="44" name="TextBox 43">
            <a:extLst>
              <a:ext uri="{FF2B5EF4-FFF2-40B4-BE49-F238E27FC236}">
                <a16:creationId xmlns:a16="http://schemas.microsoft.com/office/drawing/2014/main" id="{128555D5-EFBA-4D84-9363-25E5AF5C6E54}"/>
              </a:ext>
            </a:extLst>
          </p:cNvPr>
          <p:cNvSpPr txBox="1"/>
          <p:nvPr/>
        </p:nvSpPr>
        <p:spPr>
          <a:xfrm>
            <a:off x="1103990" y="787777"/>
            <a:ext cx="2337884" cy="584775"/>
          </a:xfrm>
          <a:prstGeom prst="rect">
            <a:avLst/>
          </a:prstGeom>
          <a:noFill/>
        </p:spPr>
        <p:txBody>
          <a:bodyPr wrap="none" rtlCol="0">
            <a:spAutoFit/>
          </a:bodyPr>
          <a:lstStyle/>
          <a:p>
            <a:r>
              <a:rPr lang="en-US" sz="3200" b="1">
                <a:solidFill>
                  <a:srgbClr val="4472C4"/>
                </a:solidFill>
              </a:rPr>
              <a:t>TỔNG QUAN</a:t>
            </a:r>
          </a:p>
        </p:txBody>
      </p:sp>
      <p:sp>
        <p:nvSpPr>
          <p:cNvPr id="45" name="Oval 44">
            <a:extLst>
              <a:ext uri="{FF2B5EF4-FFF2-40B4-BE49-F238E27FC236}">
                <a16:creationId xmlns:a16="http://schemas.microsoft.com/office/drawing/2014/main" id="{C7676596-1362-4397-9AD0-13ADBA7A670E}"/>
              </a:ext>
            </a:extLst>
          </p:cNvPr>
          <p:cNvSpPr/>
          <p:nvPr/>
        </p:nvSpPr>
        <p:spPr>
          <a:xfrm>
            <a:off x="359430" y="790224"/>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p>
        </p:txBody>
      </p:sp>
      <p:sp>
        <p:nvSpPr>
          <p:cNvPr id="22" name="TextBox 21">
            <a:extLst>
              <a:ext uri="{FF2B5EF4-FFF2-40B4-BE49-F238E27FC236}">
                <a16:creationId xmlns:a16="http://schemas.microsoft.com/office/drawing/2014/main" id="{411C1B6D-F12B-4A2C-B3BC-95934760F039}"/>
              </a:ext>
            </a:extLst>
          </p:cNvPr>
          <p:cNvSpPr txBox="1"/>
          <p:nvPr/>
        </p:nvSpPr>
        <p:spPr>
          <a:xfrm>
            <a:off x="1068172" y="4400605"/>
            <a:ext cx="4593770" cy="584775"/>
          </a:xfrm>
          <a:prstGeom prst="rect">
            <a:avLst/>
          </a:prstGeom>
          <a:noFill/>
        </p:spPr>
        <p:txBody>
          <a:bodyPr wrap="square">
            <a:spAutoFit/>
          </a:bodyPr>
          <a:lstStyle/>
          <a:p>
            <a:r>
              <a:rPr lang="en-US" sz="3200" b="1">
                <a:solidFill>
                  <a:srgbClr val="4472C4"/>
                </a:solidFill>
              </a:rPr>
              <a:t>KIỂM TRA SẢN PHẨM</a:t>
            </a:r>
          </a:p>
        </p:txBody>
      </p:sp>
    </p:spTree>
    <p:extLst>
      <p:ext uri="{BB962C8B-B14F-4D97-AF65-F5344CB8AC3E}">
        <p14:creationId xmlns:p14="http://schemas.microsoft.com/office/powerpoint/2010/main" val="40859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8">
                                            <p:txEl>
                                              <p:pRg st="0" end="0"/>
                                            </p:txEl>
                                          </p:spTgt>
                                        </p:tgtEl>
                                        <p:attrNameLst>
                                          <p:attrName>style.color</p:attrName>
                                        </p:attrNameLst>
                                      </p:cBhvr>
                                      <p:to>
                                        <a:schemeClr val="accent2"/>
                                      </p:to>
                                    </p:animClr>
                                    <p:animClr clrSpc="rgb" dir="cw">
                                      <p:cBhvr>
                                        <p:cTn id="7" dur="500" fill="hold"/>
                                        <p:tgtEl>
                                          <p:spTgt spid="38">
                                            <p:txEl>
                                              <p:pRg st="0" end="0"/>
                                            </p:txEl>
                                          </p:spTgt>
                                        </p:tgtEl>
                                        <p:attrNameLst>
                                          <p:attrName>fillcolor</p:attrName>
                                        </p:attrNameLst>
                                      </p:cBhvr>
                                      <p:to>
                                        <a:schemeClr val="accent2"/>
                                      </p:to>
                                    </p:animClr>
                                    <p:set>
                                      <p:cBhvr>
                                        <p:cTn id="8" dur="500" fill="hold"/>
                                        <p:tgtEl>
                                          <p:spTgt spid="38">
                                            <p:txEl>
                                              <p:pRg st="0" end="0"/>
                                            </p:txEl>
                                          </p:spTgt>
                                        </p:tgtEl>
                                        <p:attrNameLst>
                                          <p:attrName>fill.type</p:attrName>
                                        </p:attrNameLst>
                                      </p:cBhvr>
                                      <p:to>
                                        <p:strVal val="solid"/>
                                      </p:to>
                                    </p:set>
                                    <p:set>
                                      <p:cBhvr>
                                        <p:cTn id="9" dur="500" fill="hold"/>
                                        <p:tgtEl>
                                          <p:spTgt spid="3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128728" y="-254900"/>
            <a:ext cx="10573555" cy="7206116"/>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43</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63806" y="126373"/>
            <a:ext cx="3877793" cy="1077218"/>
          </a:xfrm>
          <a:prstGeom prst="rect">
            <a:avLst/>
          </a:prstGeom>
          <a:noFill/>
        </p:spPr>
        <p:txBody>
          <a:bodyPr wrap="none" rtlCol="0">
            <a:spAutoFit/>
          </a:bodyPr>
          <a:lstStyle/>
          <a:p>
            <a:r>
              <a:rPr lang="en-US" sz="3200" b="1">
                <a:solidFill>
                  <a:srgbClr val="4472C4"/>
                </a:solidFill>
              </a:rPr>
              <a:t>ĐÁNH GIÁ &amp; HƯỚNG </a:t>
            </a:r>
          </a:p>
          <a:p>
            <a:r>
              <a:rPr lang="en-US" sz="3200" b="1">
                <a:solidFill>
                  <a:srgbClr val="4472C4"/>
                </a:solidFill>
              </a:rPr>
              <a:t>PHÁT TRIỂN</a:t>
            </a:r>
            <a:endParaRPr lang="en-US" sz="3600" b="1">
              <a:solidFill>
                <a:srgbClr val="4472C4"/>
              </a:solidFill>
            </a:endParaRPr>
          </a:p>
        </p:txBody>
      </p:sp>
      <p:cxnSp>
        <p:nvCxnSpPr>
          <p:cNvPr id="26" name="Straight Connector 25">
            <a:extLst>
              <a:ext uri="{FF2B5EF4-FFF2-40B4-BE49-F238E27FC236}">
                <a16:creationId xmlns:a16="http://schemas.microsoft.com/office/drawing/2014/main" id="{6A5483C1-F149-4655-86A0-210E0B1CEAC6}"/>
              </a:ext>
            </a:extLst>
          </p:cNvPr>
          <p:cNvCxnSpPr>
            <a:cxnSpLocks/>
          </p:cNvCxnSpPr>
          <p:nvPr/>
        </p:nvCxnSpPr>
        <p:spPr>
          <a:xfrm>
            <a:off x="4572000" y="1076094"/>
            <a:ext cx="0" cy="5675226"/>
          </a:xfrm>
          <a:prstGeom prst="line">
            <a:avLst/>
          </a:prstGeom>
          <a:ln w="38100" cap="rnd">
            <a:prstDash val="solid"/>
            <a:roun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D469FAD-41BA-4573-930E-64DAC9CCEC8F}"/>
              </a:ext>
            </a:extLst>
          </p:cNvPr>
          <p:cNvSpPr/>
          <p:nvPr/>
        </p:nvSpPr>
        <p:spPr>
          <a:xfrm>
            <a:off x="3711841" y="1268408"/>
            <a:ext cx="1720317" cy="1023270"/>
          </a:xfrm>
          <a:prstGeom prst="rect">
            <a:avLst/>
          </a:prstGeom>
          <a:solidFill>
            <a:srgbClr val="4472C4"/>
          </a:solidFill>
          <a:ln w="7620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ƯU ĐIỂM</a:t>
            </a:r>
            <a:endParaRPr lang="en-US" sz="2000" b="1">
              <a:solidFill>
                <a:schemeClr val="bg1"/>
              </a:solidFill>
            </a:endParaRPr>
          </a:p>
        </p:txBody>
      </p:sp>
      <p:sp>
        <p:nvSpPr>
          <p:cNvPr id="29" name="TextBox 28">
            <a:extLst>
              <a:ext uri="{FF2B5EF4-FFF2-40B4-BE49-F238E27FC236}">
                <a16:creationId xmlns:a16="http://schemas.microsoft.com/office/drawing/2014/main" id="{04618F4C-44A1-4FA4-9351-88181066D6D0}"/>
              </a:ext>
            </a:extLst>
          </p:cNvPr>
          <p:cNvSpPr txBox="1"/>
          <p:nvPr/>
        </p:nvSpPr>
        <p:spPr>
          <a:xfrm>
            <a:off x="1359590" y="2004930"/>
            <a:ext cx="1430776" cy="461665"/>
          </a:xfrm>
          <a:prstGeom prst="rect">
            <a:avLst/>
          </a:prstGeom>
          <a:noFill/>
        </p:spPr>
        <p:txBody>
          <a:bodyPr wrap="none" rtlCol="0">
            <a:spAutoFit/>
          </a:bodyPr>
          <a:lstStyle/>
          <a:p>
            <a:r>
              <a:rPr lang="en-US" sz="2400" b="1">
                <a:solidFill>
                  <a:srgbClr val="4472C4"/>
                </a:solidFill>
              </a:rPr>
              <a:t>GATEWAY</a:t>
            </a:r>
          </a:p>
        </p:txBody>
      </p:sp>
      <p:sp>
        <p:nvSpPr>
          <p:cNvPr id="30" name="TextBox 29">
            <a:extLst>
              <a:ext uri="{FF2B5EF4-FFF2-40B4-BE49-F238E27FC236}">
                <a16:creationId xmlns:a16="http://schemas.microsoft.com/office/drawing/2014/main" id="{00E5169E-4A8D-4897-BBC3-A670BD12C2F0}"/>
              </a:ext>
            </a:extLst>
          </p:cNvPr>
          <p:cNvSpPr txBox="1"/>
          <p:nvPr/>
        </p:nvSpPr>
        <p:spPr>
          <a:xfrm>
            <a:off x="6426397" y="1949957"/>
            <a:ext cx="787395" cy="461665"/>
          </a:xfrm>
          <a:prstGeom prst="rect">
            <a:avLst/>
          </a:prstGeom>
          <a:noFill/>
        </p:spPr>
        <p:txBody>
          <a:bodyPr wrap="none" rtlCol="0">
            <a:spAutoFit/>
          </a:bodyPr>
          <a:lstStyle/>
          <a:p>
            <a:r>
              <a:rPr lang="en-US" sz="2400" b="1">
                <a:solidFill>
                  <a:srgbClr val="4472C4"/>
                </a:solidFill>
              </a:rPr>
              <a:t>WEB</a:t>
            </a:r>
          </a:p>
        </p:txBody>
      </p:sp>
      <p:sp>
        <p:nvSpPr>
          <p:cNvPr id="31" name="Rectangle 30">
            <a:extLst>
              <a:ext uri="{FF2B5EF4-FFF2-40B4-BE49-F238E27FC236}">
                <a16:creationId xmlns:a16="http://schemas.microsoft.com/office/drawing/2014/main" id="{6E962E7F-1678-4266-8030-9AF9ED8B60D1}"/>
              </a:ext>
            </a:extLst>
          </p:cNvPr>
          <p:cNvSpPr/>
          <p:nvPr/>
        </p:nvSpPr>
        <p:spPr>
          <a:xfrm>
            <a:off x="405101" y="2527856"/>
            <a:ext cx="3844097" cy="646331"/>
          </a:xfrm>
          <a:prstGeom prst="rect">
            <a:avLst/>
          </a:prstGeom>
        </p:spPr>
        <p:txBody>
          <a:bodyPr wrap="square">
            <a:spAutoFit/>
          </a:bodyPr>
          <a:lstStyle/>
          <a:p>
            <a:r>
              <a:rPr lang="en-US" sz="2000" b="1" dirty="0">
                <a:solidFill>
                  <a:srgbClr val="FF6600"/>
                </a:solidFill>
                <a:latin typeface="Calibri" panose="020F0502020204030204" pitchFamily="34" charset="0"/>
                <a:cs typeface="Calibri" panose="020F0502020204030204" pitchFamily="34" charset="0"/>
              </a:rPr>
              <a:t>01 </a:t>
            </a:r>
            <a:r>
              <a:rPr lang="vi-VN" sz="1600" dirty="0"/>
              <a:t>Nhóm đã biết phân tích và đưa ra thiết kế phù hợp</a:t>
            </a:r>
            <a:endParaRPr lang="en-US" sz="1600" dirty="0">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1A36BA96-6CB0-499E-9523-2790BF9BF83F}"/>
              </a:ext>
            </a:extLst>
          </p:cNvPr>
          <p:cNvSpPr/>
          <p:nvPr/>
        </p:nvSpPr>
        <p:spPr>
          <a:xfrm>
            <a:off x="325865" y="4247697"/>
            <a:ext cx="3799639" cy="892552"/>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03 </a:t>
            </a:r>
            <a:r>
              <a:rPr lang="en-US" sz="1600" dirty="0">
                <a:latin typeface="Arial (Body)"/>
              </a:rPr>
              <a:t>Triển </a:t>
            </a:r>
            <a:r>
              <a:rPr lang="en-US" sz="1600" dirty="0" err="1">
                <a:latin typeface="Arial (Body)"/>
              </a:rPr>
              <a:t>khai</a:t>
            </a:r>
            <a:r>
              <a:rPr lang="en-US" sz="1600" dirty="0">
                <a:latin typeface="Arial (Body)"/>
              </a:rPr>
              <a:t> thành công MQTT. </a:t>
            </a:r>
            <a:r>
              <a:rPr lang="en-US" sz="1600" dirty="0" err="1">
                <a:latin typeface="Arial (Body)"/>
              </a:rPr>
              <a:t>Chuẩn</a:t>
            </a:r>
            <a:r>
              <a:rPr lang="en-US" sz="1600" dirty="0">
                <a:latin typeface="Arial (Body)"/>
              </a:rPr>
              <a:t> </a:t>
            </a:r>
            <a:r>
              <a:rPr lang="en-US" sz="1600" dirty="0" err="1">
                <a:latin typeface="Arial (Body)"/>
              </a:rPr>
              <a:t>hóa</a:t>
            </a:r>
            <a:r>
              <a:rPr lang="en-US" sz="1600" dirty="0">
                <a:latin typeface="Arial (Body)"/>
              </a:rPr>
              <a:t> các </a:t>
            </a:r>
            <a:r>
              <a:rPr lang="en-US" sz="1600" dirty="0" err="1">
                <a:latin typeface="Arial (Body)"/>
              </a:rPr>
              <a:t>gói</a:t>
            </a:r>
            <a:r>
              <a:rPr lang="en-US" sz="1600" dirty="0">
                <a:latin typeface="Arial (Body)"/>
              </a:rPr>
              <a:t> </a:t>
            </a:r>
            <a:r>
              <a:rPr lang="en-US" sz="1600" dirty="0" err="1">
                <a:latin typeface="Arial (Body)"/>
              </a:rPr>
              <a:t>dữ</a:t>
            </a:r>
            <a:r>
              <a:rPr lang="en-US" sz="1600" dirty="0">
                <a:latin typeface="Arial (Body)"/>
              </a:rPr>
              <a:t> </a:t>
            </a:r>
            <a:r>
              <a:rPr lang="en-US" sz="1600" dirty="0" err="1">
                <a:latin typeface="Arial (Body)"/>
              </a:rPr>
              <a:t>liệu</a:t>
            </a:r>
            <a:r>
              <a:rPr lang="en-US" sz="1600" dirty="0">
                <a:latin typeface="Arial (Body)"/>
              </a:rPr>
              <a:t> </a:t>
            </a:r>
            <a:r>
              <a:rPr lang="en-US" sz="1600" dirty="0" err="1">
                <a:latin typeface="Arial (Body)"/>
              </a:rPr>
              <a:t>giao</a:t>
            </a:r>
            <a:r>
              <a:rPr lang="en-US" sz="1600" dirty="0">
                <a:latin typeface="Arial (Body)"/>
              </a:rPr>
              <a:t> </a:t>
            </a:r>
            <a:r>
              <a:rPr lang="en-US" sz="1600" dirty="0" err="1">
                <a:latin typeface="Arial (Body)"/>
              </a:rPr>
              <a:t>tiếp</a:t>
            </a:r>
            <a:r>
              <a:rPr lang="en-US" sz="1600" dirty="0">
                <a:latin typeface="Arial (Body)"/>
              </a:rPr>
              <a:t> </a:t>
            </a:r>
            <a:r>
              <a:rPr lang="en-US" sz="1600" dirty="0" err="1">
                <a:latin typeface="Arial (Body)"/>
              </a:rPr>
              <a:t>với</a:t>
            </a:r>
            <a:r>
              <a:rPr lang="en-US" sz="1600" dirty="0">
                <a:latin typeface="Arial (Body)"/>
              </a:rPr>
              <a:t> server</a:t>
            </a:r>
            <a:endParaRPr lang="vi-VN" sz="1600" dirty="0">
              <a:latin typeface="Arial (Body)"/>
            </a:endParaRPr>
          </a:p>
          <a:p>
            <a:pPr algn="just"/>
            <a:endParaRPr lang="en-US" sz="16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78DE6F70-A4F4-4A74-8C16-494B927ECC91}"/>
              </a:ext>
            </a:extLst>
          </p:cNvPr>
          <p:cNvSpPr/>
          <p:nvPr/>
        </p:nvSpPr>
        <p:spPr>
          <a:xfrm>
            <a:off x="325874" y="5022782"/>
            <a:ext cx="3799630" cy="923330"/>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04 </a:t>
            </a:r>
            <a:r>
              <a:rPr lang="en-US" sz="1600" dirty="0">
                <a:latin typeface="Arial" panose="020B0604020202020204" pitchFamily="34" charset="0"/>
                <a:cs typeface="Arial" panose="020B0604020202020204" pitchFamily="34" charset="0"/>
              </a:rPr>
              <a:t>Board </a:t>
            </a:r>
            <a:r>
              <a:rPr lang="en-US" sz="1600" dirty="0" err="1">
                <a:latin typeface="Arial" panose="020B0604020202020204" pitchFamily="34" charset="0"/>
                <a:cs typeface="Arial" panose="020B0604020202020204" pitchFamily="34" charset="0"/>
              </a:rPr>
              <a:t>hoạt</a:t>
            </a:r>
            <a:r>
              <a:rPr lang="en-US" sz="1600" dirty="0">
                <a:latin typeface="Arial" panose="020B0604020202020204" pitchFamily="34" charset="0"/>
                <a:cs typeface="Arial" panose="020B0604020202020204" pitchFamily="34" charset="0"/>
              </a:rPr>
              <a:t> động </a:t>
            </a:r>
            <a:r>
              <a:rPr lang="en-US" sz="1600" dirty="0" err="1">
                <a:latin typeface="Arial" panose="020B0604020202020204" pitchFamily="34" charset="0"/>
                <a:cs typeface="Arial" panose="020B0604020202020204" pitchFamily="34" charset="0"/>
              </a:rPr>
              <a:t>đúng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những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yêu</a:t>
            </a:r>
            <a:r>
              <a:rPr lang="en-US" sz="1600" dirty="0">
                <a:latin typeface="Arial" panose="020B0604020202020204" pitchFamily="34" charset="0"/>
                <a:cs typeface="Arial" panose="020B0604020202020204" pitchFamily="34" charset="0"/>
              </a:rPr>
              <a:t> cầu </a:t>
            </a:r>
            <a:r>
              <a:rPr lang="en-US" sz="1600" dirty="0" err="1">
                <a:latin typeface="Arial" panose="020B0604020202020204" pitchFamily="34" charset="0"/>
                <a:cs typeface="Arial" panose="020B0604020202020204" pitchFamily="34" charset="0"/>
              </a:rPr>
              <a:t>đã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đặt</a:t>
            </a:r>
            <a:r>
              <a:rPr lang="en-US" sz="1600" dirty="0">
                <a:latin typeface="Arial" panose="020B0604020202020204" pitchFamily="34" charset="0"/>
                <a:cs typeface="Arial" panose="020B0604020202020204" pitchFamily="34" charset="0"/>
              </a:rPr>
              <a:t> ra</a:t>
            </a:r>
          </a:p>
          <a:p>
            <a:pPr algn="just"/>
            <a:endParaRPr lang="en-US" sz="16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54259E12-3661-4764-B004-E1546E013DE0}"/>
              </a:ext>
            </a:extLst>
          </p:cNvPr>
          <p:cNvSpPr/>
          <p:nvPr/>
        </p:nvSpPr>
        <p:spPr>
          <a:xfrm>
            <a:off x="354672" y="3313241"/>
            <a:ext cx="3799646" cy="1138773"/>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02 </a:t>
            </a:r>
            <a:r>
              <a:rPr lang="en-US" sz="1600" dirty="0">
                <a:latin typeface="Arial (Body)"/>
              </a:rPr>
              <a:t>Triển </a:t>
            </a:r>
            <a:r>
              <a:rPr lang="en-US" sz="1600" dirty="0" err="1">
                <a:latin typeface="Arial (Body)"/>
              </a:rPr>
              <a:t>khai</a:t>
            </a:r>
            <a:r>
              <a:rPr lang="en-US" sz="1600" dirty="0">
                <a:latin typeface="Arial (Body)"/>
              </a:rPr>
              <a:t> thành công Modbus Master. </a:t>
            </a:r>
            <a:r>
              <a:rPr lang="en-US" sz="1600" dirty="0" err="1">
                <a:latin typeface="Arial (Body)"/>
              </a:rPr>
              <a:t>Có</a:t>
            </a:r>
            <a:r>
              <a:rPr lang="en-US" sz="1600" dirty="0">
                <a:latin typeface="Arial (Body)"/>
              </a:rPr>
              <a:t> thể </a:t>
            </a:r>
            <a:r>
              <a:rPr lang="en-US" sz="1600" dirty="0" err="1">
                <a:latin typeface="Arial (Body)"/>
              </a:rPr>
              <a:t>tùy</a:t>
            </a:r>
            <a:r>
              <a:rPr lang="en-US" sz="1600" dirty="0">
                <a:latin typeface="Arial (Body)"/>
              </a:rPr>
              <a:t> </a:t>
            </a:r>
            <a:r>
              <a:rPr lang="en-US" sz="1600" dirty="0" err="1">
                <a:latin typeface="Arial (Body)"/>
              </a:rPr>
              <a:t>biến</a:t>
            </a:r>
            <a:r>
              <a:rPr lang="en-US" sz="1600" dirty="0">
                <a:latin typeface="Arial (Body)"/>
              </a:rPr>
              <a:t> </a:t>
            </a:r>
            <a:r>
              <a:rPr lang="en-US" sz="1600" dirty="0" err="1">
                <a:latin typeface="Arial (Body)"/>
              </a:rPr>
              <a:t>để</a:t>
            </a:r>
            <a:r>
              <a:rPr lang="en-US" sz="1600" dirty="0">
                <a:latin typeface="Arial (Body)"/>
              </a:rPr>
              <a:t> </a:t>
            </a:r>
            <a:r>
              <a:rPr lang="en-US" sz="1600" dirty="0" err="1">
                <a:latin typeface="Arial (Body)"/>
              </a:rPr>
              <a:t>nâng</a:t>
            </a:r>
            <a:r>
              <a:rPr lang="en-US" sz="1600" dirty="0">
                <a:latin typeface="Arial (Body)"/>
              </a:rPr>
              <a:t> số lượng thiết </a:t>
            </a:r>
            <a:r>
              <a:rPr lang="en-US" sz="1600" dirty="0" err="1">
                <a:latin typeface="Arial (Body)"/>
              </a:rPr>
              <a:t>bị</a:t>
            </a:r>
            <a:r>
              <a:rPr lang="en-US" sz="1600" dirty="0">
                <a:latin typeface="Arial (Body)"/>
              </a:rPr>
              <a:t> Modbus Slave.</a:t>
            </a:r>
            <a:endParaRPr lang="vi-VN" sz="1600" dirty="0">
              <a:latin typeface="Arial (Body)"/>
            </a:endParaRPr>
          </a:p>
          <a:p>
            <a:pPr algn="just"/>
            <a:endParaRPr lang="en-US" sz="16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0E8263CE-AC38-4192-BD61-1A755C146116}"/>
              </a:ext>
            </a:extLst>
          </p:cNvPr>
          <p:cNvSpPr/>
          <p:nvPr/>
        </p:nvSpPr>
        <p:spPr>
          <a:xfrm>
            <a:off x="4908357" y="2531567"/>
            <a:ext cx="3844097" cy="1138773"/>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01 </a:t>
            </a:r>
            <a:r>
              <a:rPr lang="en-US" sz="1600" dirty="0" err="1">
                <a:latin typeface="Arial" panose="020B0604020202020204" pitchFamily="34" charset="0"/>
                <a:cs typeface="Arial" panose="020B0604020202020204" pitchFamily="34" charset="0"/>
              </a:rPr>
              <a:t>Xây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dựng</a:t>
            </a:r>
            <a:r>
              <a:rPr lang="en-US" sz="1600" dirty="0">
                <a:latin typeface="Arial" panose="020B0604020202020204" pitchFamily="34" charset="0"/>
                <a:cs typeface="Arial" panose="020B0604020202020204" pitchFamily="34" charset="0"/>
              </a:rPr>
              <a:t> thành công các chức </a:t>
            </a:r>
            <a:r>
              <a:rPr lang="en-US" sz="1600" dirty="0" err="1">
                <a:latin typeface="Arial" panose="020B0604020202020204" pitchFamily="34" charset="0"/>
                <a:cs typeface="Arial" panose="020B0604020202020204" pitchFamily="34" charset="0"/>
              </a:rPr>
              <a:t>năng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bản</a:t>
            </a:r>
            <a:r>
              <a:rPr lang="en-US" sz="1600" dirty="0">
                <a:latin typeface="Arial" panose="020B0604020202020204" pitchFamily="34" charset="0"/>
                <a:cs typeface="Arial" panose="020B0604020202020204" pitchFamily="34" charset="0"/>
              </a:rPr>
              <a:t> cần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của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web: </a:t>
            </a:r>
            <a:r>
              <a:rPr lang="en-US" sz="1600" dirty="0" err="1">
                <a:latin typeface="Arial" panose="020B0604020202020204" pitchFamily="34" charset="0"/>
                <a:cs typeface="Arial" panose="020B0604020202020204" pitchFamily="34" charset="0"/>
              </a:rPr>
              <a:t>đăng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xuất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phân</a:t>
            </a:r>
            <a:r>
              <a:rPr lang="en-US" sz="1600" dirty="0">
                <a:latin typeface="Arial" panose="020B0604020202020204" pitchFamily="34" charset="0"/>
                <a:cs typeface="Arial" panose="020B0604020202020204" pitchFamily="34" charset="0"/>
              </a:rPr>
              <a:t> quyền </a:t>
            </a:r>
            <a:r>
              <a:rPr lang="en-US" sz="1600" dirty="0" err="1">
                <a:latin typeface="Arial" panose="020B0604020202020204" pitchFamily="34" charset="0"/>
                <a:cs typeface="Arial" panose="020B0604020202020204" pitchFamily="34" charset="0"/>
              </a:rPr>
              <a:t>người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a:t>
            </a:r>
          </a:p>
        </p:txBody>
      </p:sp>
      <p:sp>
        <p:nvSpPr>
          <p:cNvPr id="37" name="Rectangle 36">
            <a:extLst>
              <a:ext uri="{FF2B5EF4-FFF2-40B4-BE49-F238E27FC236}">
                <a16:creationId xmlns:a16="http://schemas.microsoft.com/office/drawing/2014/main" id="{AE3A636D-7071-4615-84EC-E58C0DE14A31}"/>
              </a:ext>
            </a:extLst>
          </p:cNvPr>
          <p:cNvSpPr/>
          <p:nvPr/>
        </p:nvSpPr>
        <p:spPr>
          <a:xfrm>
            <a:off x="4908357" y="3601776"/>
            <a:ext cx="3844097" cy="1138773"/>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02 </a:t>
            </a:r>
            <a:r>
              <a:rPr lang="en-US" sz="1600" dirty="0" err="1">
                <a:latin typeface="Arial" panose="020B0604020202020204" pitchFamily="34" charset="0"/>
                <a:cs typeface="Arial" panose="020B0604020202020204" pitchFamily="34" charset="0"/>
              </a:rPr>
              <a:t>Xây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dựng</a:t>
            </a:r>
            <a:r>
              <a:rPr lang="en-US" sz="1600" dirty="0">
                <a:latin typeface="Arial" panose="020B0604020202020204" pitchFamily="34" charset="0"/>
                <a:cs typeface="Arial" panose="020B0604020202020204" pitchFamily="34" charset="0"/>
              </a:rPr>
              <a:t> các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đầy</a:t>
            </a:r>
            <a:r>
              <a:rPr lang="en-US" sz="1600" dirty="0">
                <a:latin typeface="Arial" panose="020B0604020202020204" pitchFamily="34" charset="0"/>
                <a:cs typeface="Arial" panose="020B0604020202020204" pitchFamily="34" charset="0"/>
              </a:rPr>
              <a:t> đủ, </a:t>
            </a:r>
            <a:r>
              <a:rPr lang="en-US" sz="1600" dirty="0" err="1">
                <a:latin typeface="Arial" panose="020B0604020202020204" pitchFamily="34" charset="0"/>
                <a:cs typeface="Arial" panose="020B0604020202020204" pitchFamily="34" charset="0"/>
              </a:rPr>
              <a:t>đáp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của </a:t>
            </a:r>
            <a:r>
              <a:rPr lang="en-US" sz="1600" dirty="0" err="1">
                <a:latin typeface="Arial" panose="020B0604020202020204" pitchFamily="34" charset="0"/>
                <a:cs typeface="Arial" panose="020B0604020202020204" pitchFamily="34" charset="0"/>
              </a:rPr>
              <a:t>một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NLMT</a:t>
            </a:r>
            <a:r>
              <a:rPr lang="en-US" sz="1600" b="1" dirty="0">
                <a:solidFill>
                  <a:schemeClr val="accent1">
                    <a:lumMod val="75000"/>
                  </a:schemeClr>
                </a:solidFill>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D2F0E82C-9928-4BA4-B147-EA3C4CCD49AF}"/>
              </a:ext>
            </a:extLst>
          </p:cNvPr>
          <p:cNvSpPr/>
          <p:nvPr/>
        </p:nvSpPr>
        <p:spPr>
          <a:xfrm>
            <a:off x="4894803" y="4671985"/>
            <a:ext cx="3844097" cy="1138773"/>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03 </a:t>
            </a:r>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theo</a:t>
            </a:r>
            <a:r>
              <a:rPr lang="en-US" sz="1600" dirty="0">
                <a:latin typeface="Arial" panose="020B0604020202020204" pitchFamily="34" charset="0"/>
                <a:cs typeface="Arial" panose="020B0604020202020204" pitchFamily="34" charset="0"/>
              </a:rPr>
              <a:t> các </a:t>
            </a:r>
            <a:r>
              <a:rPr lang="en-US" sz="1600" dirty="0" err="1">
                <a:latin typeface="Arial" panose="020B0604020202020204" pitchFamily="34" charset="0"/>
                <a:cs typeface="Arial" panose="020B0604020202020204" pitchFamily="34" charset="0"/>
              </a:rPr>
              <a:t>cấp</a:t>
            </a:r>
            <a:r>
              <a:rPr lang="en-US" sz="1600" dirty="0">
                <a:latin typeface="Arial" panose="020B0604020202020204" pitchFamily="34" charset="0"/>
                <a:cs typeface="Arial" panose="020B0604020202020204" pitchFamily="34" charset="0"/>
              </a:rPr>
              <a:t>. Cho </a:t>
            </a:r>
            <a:r>
              <a:rPr lang="en-US" sz="1600" dirty="0" err="1">
                <a:latin typeface="Arial" panose="020B0604020202020204" pitchFamily="34" charset="0"/>
                <a:cs typeface="Arial" panose="020B0604020202020204" pitchFamily="34" charset="0"/>
              </a:rPr>
              <a:t>phép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hiện các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dễ</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dàng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multi-site</a:t>
            </a:r>
          </a:p>
        </p:txBody>
      </p:sp>
      <p:sp>
        <p:nvSpPr>
          <p:cNvPr id="39" name="Rectangle 38">
            <a:extLst>
              <a:ext uri="{FF2B5EF4-FFF2-40B4-BE49-F238E27FC236}">
                <a16:creationId xmlns:a16="http://schemas.microsoft.com/office/drawing/2014/main" id="{D2F0E82C-9928-4BA4-B147-EA3C4CCD49AF}"/>
              </a:ext>
            </a:extLst>
          </p:cNvPr>
          <p:cNvSpPr/>
          <p:nvPr/>
        </p:nvSpPr>
        <p:spPr>
          <a:xfrm>
            <a:off x="4908356" y="5742194"/>
            <a:ext cx="3844097"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04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lưu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truy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hiện thành công</a:t>
            </a:r>
          </a:p>
        </p:txBody>
      </p:sp>
      <p:sp>
        <p:nvSpPr>
          <p:cNvPr id="40" name="Rectangle 39">
            <a:extLst>
              <a:ext uri="{FF2B5EF4-FFF2-40B4-BE49-F238E27FC236}">
                <a16:creationId xmlns:a16="http://schemas.microsoft.com/office/drawing/2014/main" id="{A0D1C9B9-EADC-4AB0-AC37-BDDCB699CB86}"/>
              </a:ext>
            </a:extLst>
          </p:cNvPr>
          <p:cNvSpPr/>
          <p:nvPr/>
        </p:nvSpPr>
        <p:spPr>
          <a:xfrm>
            <a:off x="6642812" y="340390"/>
            <a:ext cx="1963241" cy="56982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ĐÁNH GIÁ</a:t>
            </a:r>
          </a:p>
        </p:txBody>
      </p:sp>
    </p:spTree>
    <p:extLst>
      <p:ext uri="{BB962C8B-B14F-4D97-AF65-F5344CB8AC3E}">
        <p14:creationId xmlns:p14="http://schemas.microsoft.com/office/powerpoint/2010/main" val="27354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ppt_x"/>
                                          </p:val>
                                        </p:tav>
                                        <p:tav tm="100000">
                                          <p:val>
                                            <p:strVal val="#ppt_x"/>
                                          </p:val>
                                        </p:tav>
                                      </p:tavLst>
                                    </p:anim>
                                    <p:anim calcmode="lin" valueType="num">
                                      <p:cBhvr additive="base">
                                        <p:cTn id="8" dur="25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250" fill="hold"/>
                                        <p:tgtEl>
                                          <p:spTgt spid="28"/>
                                        </p:tgtEl>
                                        <p:attrNameLst>
                                          <p:attrName>ppt_x</p:attrName>
                                        </p:attrNameLst>
                                      </p:cBhvr>
                                      <p:tavLst>
                                        <p:tav tm="0">
                                          <p:val>
                                            <p:strVal val="#ppt_x"/>
                                          </p:val>
                                        </p:tav>
                                        <p:tav tm="100000">
                                          <p:val>
                                            <p:strVal val="#ppt_x"/>
                                          </p:val>
                                        </p:tav>
                                      </p:tavLst>
                                    </p:anim>
                                    <p:anim calcmode="lin" valueType="num">
                                      <p:cBhvr additive="base">
                                        <p:cTn id="12"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250" fill="hold"/>
                                        <p:tgtEl>
                                          <p:spTgt spid="29"/>
                                        </p:tgtEl>
                                        <p:attrNameLst>
                                          <p:attrName>ppt_x</p:attrName>
                                        </p:attrNameLst>
                                      </p:cBhvr>
                                      <p:tavLst>
                                        <p:tav tm="0">
                                          <p:val>
                                            <p:strVal val="0-#ppt_w/2"/>
                                          </p:val>
                                        </p:tav>
                                        <p:tav tm="100000">
                                          <p:val>
                                            <p:strVal val="#ppt_x"/>
                                          </p:val>
                                        </p:tav>
                                      </p:tavLst>
                                    </p:anim>
                                    <p:anim calcmode="lin" valueType="num">
                                      <p:cBhvr additive="base">
                                        <p:cTn id="18" dur="250" fill="hold"/>
                                        <p:tgtEl>
                                          <p:spTgt spid="29"/>
                                        </p:tgtEl>
                                        <p:attrNameLst>
                                          <p:attrName>ppt_y</p:attrName>
                                        </p:attrNameLst>
                                      </p:cBhvr>
                                      <p:tavLst>
                                        <p:tav tm="0">
                                          <p:val>
                                            <p:strVal val="#ppt_y"/>
                                          </p:val>
                                        </p:tav>
                                        <p:tav tm="100000">
                                          <p:val>
                                            <p:strVal val="#ppt_y"/>
                                          </p:val>
                                        </p:tav>
                                      </p:tavLst>
                                    </p:anim>
                                  </p:childTnLst>
                                </p:cTn>
                              </p:par>
                            </p:childTnLst>
                          </p:cTn>
                        </p:par>
                        <p:par>
                          <p:cTn id="19" fill="hold">
                            <p:stCondLst>
                              <p:cond delay="250"/>
                            </p:stCondLst>
                            <p:childTnLst>
                              <p:par>
                                <p:cTn id="20" presetID="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50" fill="hold"/>
                                        <p:tgtEl>
                                          <p:spTgt spid="31"/>
                                        </p:tgtEl>
                                        <p:attrNameLst>
                                          <p:attrName>ppt_x</p:attrName>
                                        </p:attrNameLst>
                                      </p:cBhvr>
                                      <p:tavLst>
                                        <p:tav tm="0">
                                          <p:val>
                                            <p:strVal val="0-#ppt_w/2"/>
                                          </p:val>
                                        </p:tav>
                                        <p:tav tm="100000">
                                          <p:val>
                                            <p:strVal val="#ppt_x"/>
                                          </p:val>
                                        </p:tav>
                                      </p:tavLst>
                                    </p:anim>
                                    <p:anim calcmode="lin" valueType="num">
                                      <p:cBhvr additive="base">
                                        <p:cTn id="23" dur="250" fill="hold"/>
                                        <p:tgtEl>
                                          <p:spTgt spid="3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250" fill="hold"/>
                                        <p:tgtEl>
                                          <p:spTgt spid="33"/>
                                        </p:tgtEl>
                                        <p:attrNameLst>
                                          <p:attrName>ppt_x</p:attrName>
                                        </p:attrNameLst>
                                      </p:cBhvr>
                                      <p:tavLst>
                                        <p:tav tm="0">
                                          <p:val>
                                            <p:strVal val="0-#ppt_w/2"/>
                                          </p:val>
                                        </p:tav>
                                        <p:tav tm="100000">
                                          <p:val>
                                            <p:strVal val="#ppt_x"/>
                                          </p:val>
                                        </p:tav>
                                      </p:tavLst>
                                    </p:anim>
                                    <p:anim calcmode="lin" valueType="num">
                                      <p:cBhvr additive="base">
                                        <p:cTn id="27" dur="250" fill="hold"/>
                                        <p:tgtEl>
                                          <p:spTgt spid="3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250" fill="hold"/>
                                        <p:tgtEl>
                                          <p:spTgt spid="34"/>
                                        </p:tgtEl>
                                        <p:attrNameLst>
                                          <p:attrName>ppt_x</p:attrName>
                                        </p:attrNameLst>
                                      </p:cBhvr>
                                      <p:tavLst>
                                        <p:tav tm="0">
                                          <p:val>
                                            <p:strVal val="0-#ppt_w/2"/>
                                          </p:val>
                                        </p:tav>
                                        <p:tav tm="100000">
                                          <p:val>
                                            <p:strVal val="#ppt_x"/>
                                          </p:val>
                                        </p:tav>
                                      </p:tavLst>
                                    </p:anim>
                                    <p:anim calcmode="lin" valueType="num">
                                      <p:cBhvr additive="base">
                                        <p:cTn id="31" dur="250" fill="hold"/>
                                        <p:tgtEl>
                                          <p:spTgt spid="34"/>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250" fill="hold"/>
                                        <p:tgtEl>
                                          <p:spTgt spid="35"/>
                                        </p:tgtEl>
                                        <p:attrNameLst>
                                          <p:attrName>ppt_x</p:attrName>
                                        </p:attrNameLst>
                                      </p:cBhvr>
                                      <p:tavLst>
                                        <p:tav tm="0">
                                          <p:val>
                                            <p:strVal val="0-#ppt_w/2"/>
                                          </p:val>
                                        </p:tav>
                                        <p:tav tm="100000">
                                          <p:val>
                                            <p:strVal val="#ppt_x"/>
                                          </p:val>
                                        </p:tav>
                                      </p:tavLst>
                                    </p:anim>
                                    <p:anim calcmode="lin" valueType="num">
                                      <p:cBhvr additive="base">
                                        <p:cTn id="35" dur="2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250" fill="hold"/>
                                        <p:tgtEl>
                                          <p:spTgt spid="30"/>
                                        </p:tgtEl>
                                        <p:attrNameLst>
                                          <p:attrName>ppt_x</p:attrName>
                                        </p:attrNameLst>
                                      </p:cBhvr>
                                      <p:tavLst>
                                        <p:tav tm="0">
                                          <p:val>
                                            <p:strVal val="1+#ppt_w/2"/>
                                          </p:val>
                                        </p:tav>
                                        <p:tav tm="100000">
                                          <p:val>
                                            <p:strVal val="#ppt_x"/>
                                          </p:val>
                                        </p:tav>
                                      </p:tavLst>
                                    </p:anim>
                                    <p:anim calcmode="lin" valueType="num">
                                      <p:cBhvr additive="base">
                                        <p:cTn id="41" dur="250" fill="hold"/>
                                        <p:tgtEl>
                                          <p:spTgt spid="30"/>
                                        </p:tgtEl>
                                        <p:attrNameLst>
                                          <p:attrName>ppt_y</p:attrName>
                                        </p:attrNameLst>
                                      </p:cBhvr>
                                      <p:tavLst>
                                        <p:tav tm="0">
                                          <p:val>
                                            <p:strVal val="#ppt_y"/>
                                          </p:val>
                                        </p:tav>
                                        <p:tav tm="100000">
                                          <p:val>
                                            <p:strVal val="#ppt_y"/>
                                          </p:val>
                                        </p:tav>
                                      </p:tavLst>
                                    </p:anim>
                                  </p:childTnLst>
                                </p:cTn>
                              </p:par>
                            </p:childTnLst>
                          </p:cTn>
                        </p:par>
                        <p:par>
                          <p:cTn id="42" fill="hold">
                            <p:stCondLst>
                              <p:cond delay="250"/>
                            </p:stCondLst>
                            <p:childTnLst>
                              <p:par>
                                <p:cTn id="43" presetID="2" presetClass="entr" presetSubtype="2"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250" fill="hold"/>
                                        <p:tgtEl>
                                          <p:spTgt spid="36"/>
                                        </p:tgtEl>
                                        <p:attrNameLst>
                                          <p:attrName>ppt_x</p:attrName>
                                        </p:attrNameLst>
                                      </p:cBhvr>
                                      <p:tavLst>
                                        <p:tav tm="0">
                                          <p:val>
                                            <p:strVal val="1+#ppt_w/2"/>
                                          </p:val>
                                        </p:tav>
                                        <p:tav tm="100000">
                                          <p:val>
                                            <p:strVal val="#ppt_x"/>
                                          </p:val>
                                        </p:tav>
                                      </p:tavLst>
                                    </p:anim>
                                    <p:anim calcmode="lin" valueType="num">
                                      <p:cBhvr additive="base">
                                        <p:cTn id="46" dur="250" fill="hold"/>
                                        <p:tgtEl>
                                          <p:spTgt spid="3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250" fill="hold"/>
                                        <p:tgtEl>
                                          <p:spTgt spid="37"/>
                                        </p:tgtEl>
                                        <p:attrNameLst>
                                          <p:attrName>ppt_x</p:attrName>
                                        </p:attrNameLst>
                                      </p:cBhvr>
                                      <p:tavLst>
                                        <p:tav tm="0">
                                          <p:val>
                                            <p:strVal val="1+#ppt_w/2"/>
                                          </p:val>
                                        </p:tav>
                                        <p:tav tm="100000">
                                          <p:val>
                                            <p:strVal val="#ppt_x"/>
                                          </p:val>
                                        </p:tav>
                                      </p:tavLst>
                                    </p:anim>
                                    <p:anim calcmode="lin" valueType="num">
                                      <p:cBhvr additive="base">
                                        <p:cTn id="50" dur="250" fill="hold"/>
                                        <p:tgtEl>
                                          <p:spTgt spid="37"/>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250" fill="hold"/>
                                        <p:tgtEl>
                                          <p:spTgt spid="38"/>
                                        </p:tgtEl>
                                        <p:attrNameLst>
                                          <p:attrName>ppt_x</p:attrName>
                                        </p:attrNameLst>
                                      </p:cBhvr>
                                      <p:tavLst>
                                        <p:tav tm="0">
                                          <p:val>
                                            <p:strVal val="1+#ppt_w/2"/>
                                          </p:val>
                                        </p:tav>
                                        <p:tav tm="100000">
                                          <p:val>
                                            <p:strVal val="#ppt_x"/>
                                          </p:val>
                                        </p:tav>
                                      </p:tavLst>
                                    </p:anim>
                                    <p:anim calcmode="lin" valueType="num">
                                      <p:cBhvr additive="base">
                                        <p:cTn id="54" dur="250" fill="hold"/>
                                        <p:tgtEl>
                                          <p:spTgt spid="38"/>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250" fill="hold"/>
                                        <p:tgtEl>
                                          <p:spTgt spid="39"/>
                                        </p:tgtEl>
                                        <p:attrNameLst>
                                          <p:attrName>ppt_x</p:attrName>
                                        </p:attrNameLst>
                                      </p:cBhvr>
                                      <p:tavLst>
                                        <p:tav tm="0">
                                          <p:val>
                                            <p:strVal val="1+#ppt_w/2"/>
                                          </p:val>
                                        </p:tav>
                                        <p:tav tm="100000">
                                          <p:val>
                                            <p:strVal val="#ppt_x"/>
                                          </p:val>
                                        </p:tav>
                                      </p:tavLst>
                                    </p:anim>
                                    <p:anim calcmode="lin" valueType="num">
                                      <p:cBhvr additive="base">
                                        <p:cTn id="58" dur="25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p:bldP spid="33" grpId="0"/>
      <p:bldP spid="34" grpId="0"/>
      <p:bldP spid="35" grpId="0"/>
      <p:bldP spid="36" grpId="0"/>
      <p:bldP spid="37" grpId="0"/>
      <p:bldP spid="38" grpId="0"/>
      <p:bldP spid="39"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45179" y="-199215"/>
            <a:ext cx="10573555" cy="7212573"/>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44</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63806" y="126373"/>
            <a:ext cx="3877793" cy="1077218"/>
          </a:xfrm>
          <a:prstGeom prst="rect">
            <a:avLst/>
          </a:prstGeom>
          <a:noFill/>
        </p:spPr>
        <p:txBody>
          <a:bodyPr wrap="none" rtlCol="0">
            <a:spAutoFit/>
          </a:bodyPr>
          <a:lstStyle/>
          <a:p>
            <a:r>
              <a:rPr lang="en-US" sz="3200" b="1">
                <a:solidFill>
                  <a:srgbClr val="4472C4"/>
                </a:solidFill>
              </a:rPr>
              <a:t>ĐÁNH GIÁ &amp; HƯỚNG </a:t>
            </a:r>
          </a:p>
          <a:p>
            <a:r>
              <a:rPr lang="en-US" sz="3200" b="1">
                <a:solidFill>
                  <a:srgbClr val="4472C4"/>
                </a:solidFill>
              </a:rPr>
              <a:t>PHÁT TRIỂN</a:t>
            </a:r>
            <a:endParaRPr lang="en-US" sz="3600" b="1">
              <a:solidFill>
                <a:srgbClr val="4472C4"/>
              </a:solidFill>
            </a:endParaRPr>
          </a:p>
        </p:txBody>
      </p:sp>
      <p:cxnSp>
        <p:nvCxnSpPr>
          <p:cNvPr id="26" name="Straight Connector 25">
            <a:extLst>
              <a:ext uri="{FF2B5EF4-FFF2-40B4-BE49-F238E27FC236}">
                <a16:creationId xmlns:a16="http://schemas.microsoft.com/office/drawing/2014/main" id="{6A5483C1-F149-4655-86A0-210E0B1CEAC6}"/>
              </a:ext>
            </a:extLst>
          </p:cNvPr>
          <p:cNvCxnSpPr>
            <a:cxnSpLocks/>
          </p:cNvCxnSpPr>
          <p:nvPr/>
        </p:nvCxnSpPr>
        <p:spPr>
          <a:xfrm>
            <a:off x="4572000" y="1076094"/>
            <a:ext cx="0" cy="5675226"/>
          </a:xfrm>
          <a:prstGeom prst="line">
            <a:avLst/>
          </a:prstGeom>
          <a:ln w="38100" cap="rnd">
            <a:prstDash val="solid"/>
            <a:roun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D469FAD-41BA-4573-930E-64DAC9CCEC8F}"/>
              </a:ext>
            </a:extLst>
          </p:cNvPr>
          <p:cNvSpPr/>
          <p:nvPr/>
        </p:nvSpPr>
        <p:spPr>
          <a:xfrm>
            <a:off x="3711841" y="1268408"/>
            <a:ext cx="1720317" cy="1023270"/>
          </a:xfrm>
          <a:prstGeom prst="rect">
            <a:avLst/>
          </a:prstGeom>
          <a:solidFill>
            <a:srgbClr val="4472C4"/>
          </a:solidFill>
          <a:ln w="7620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NHƯỢC ĐIỂM</a:t>
            </a:r>
            <a:endParaRPr lang="en-US" sz="2000" b="1">
              <a:solidFill>
                <a:schemeClr val="bg1"/>
              </a:solidFill>
            </a:endParaRPr>
          </a:p>
        </p:txBody>
      </p:sp>
      <p:sp>
        <p:nvSpPr>
          <p:cNvPr id="29" name="TextBox 28">
            <a:extLst>
              <a:ext uri="{FF2B5EF4-FFF2-40B4-BE49-F238E27FC236}">
                <a16:creationId xmlns:a16="http://schemas.microsoft.com/office/drawing/2014/main" id="{04618F4C-44A1-4FA4-9351-88181066D6D0}"/>
              </a:ext>
            </a:extLst>
          </p:cNvPr>
          <p:cNvSpPr txBox="1"/>
          <p:nvPr/>
        </p:nvSpPr>
        <p:spPr>
          <a:xfrm>
            <a:off x="1359590" y="2004930"/>
            <a:ext cx="1430776" cy="461665"/>
          </a:xfrm>
          <a:prstGeom prst="rect">
            <a:avLst/>
          </a:prstGeom>
          <a:noFill/>
        </p:spPr>
        <p:txBody>
          <a:bodyPr wrap="none" rtlCol="0">
            <a:spAutoFit/>
          </a:bodyPr>
          <a:lstStyle/>
          <a:p>
            <a:r>
              <a:rPr lang="en-US" sz="2400" b="1">
                <a:solidFill>
                  <a:srgbClr val="4472C4"/>
                </a:solidFill>
              </a:rPr>
              <a:t>GATEWAY</a:t>
            </a:r>
          </a:p>
        </p:txBody>
      </p:sp>
      <p:sp>
        <p:nvSpPr>
          <p:cNvPr id="30" name="TextBox 29">
            <a:extLst>
              <a:ext uri="{FF2B5EF4-FFF2-40B4-BE49-F238E27FC236}">
                <a16:creationId xmlns:a16="http://schemas.microsoft.com/office/drawing/2014/main" id="{00E5169E-4A8D-4897-BBC3-A670BD12C2F0}"/>
              </a:ext>
            </a:extLst>
          </p:cNvPr>
          <p:cNvSpPr txBox="1"/>
          <p:nvPr/>
        </p:nvSpPr>
        <p:spPr>
          <a:xfrm>
            <a:off x="6426397" y="1949957"/>
            <a:ext cx="787395" cy="461665"/>
          </a:xfrm>
          <a:prstGeom prst="rect">
            <a:avLst/>
          </a:prstGeom>
          <a:noFill/>
        </p:spPr>
        <p:txBody>
          <a:bodyPr wrap="none" rtlCol="0">
            <a:spAutoFit/>
          </a:bodyPr>
          <a:lstStyle/>
          <a:p>
            <a:r>
              <a:rPr lang="en-US" sz="2400" b="1">
                <a:solidFill>
                  <a:srgbClr val="4472C4"/>
                </a:solidFill>
              </a:rPr>
              <a:t>WEB</a:t>
            </a:r>
          </a:p>
        </p:txBody>
      </p:sp>
      <p:sp>
        <p:nvSpPr>
          <p:cNvPr id="31" name="Rectangle 30">
            <a:extLst>
              <a:ext uri="{FF2B5EF4-FFF2-40B4-BE49-F238E27FC236}">
                <a16:creationId xmlns:a16="http://schemas.microsoft.com/office/drawing/2014/main" id="{6E962E7F-1678-4266-8030-9AF9ED8B60D1}"/>
              </a:ext>
            </a:extLst>
          </p:cNvPr>
          <p:cNvSpPr/>
          <p:nvPr/>
        </p:nvSpPr>
        <p:spPr>
          <a:xfrm>
            <a:off x="405101" y="2527856"/>
            <a:ext cx="3844097" cy="1138773"/>
          </a:xfrm>
          <a:prstGeom prst="rect">
            <a:avLst/>
          </a:prstGeom>
        </p:spPr>
        <p:txBody>
          <a:bodyPr wrap="square">
            <a:spAutoFit/>
          </a:bodyPr>
          <a:lstStyle/>
          <a:p>
            <a:r>
              <a:rPr lang="en-US" sz="2000" b="1" dirty="0">
                <a:solidFill>
                  <a:srgbClr val="FF6600"/>
                </a:solidFill>
                <a:latin typeface="Calibri" panose="020F0502020204030204" pitchFamily="34" charset="0"/>
                <a:cs typeface="Calibri" panose="020F0502020204030204" pitchFamily="34" charset="0"/>
              </a:rPr>
              <a:t>01 </a:t>
            </a:r>
            <a:r>
              <a:rPr lang="en-US" sz="1600" dirty="0" err="1">
                <a:latin typeface="Arial" panose="020B0604020202020204" pitchFamily="34" charset="0"/>
                <a:cs typeface="Arial" panose="020B0604020202020204" pitchFamily="34" charset="0"/>
              </a:rPr>
              <a:t>Chưa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phát</a:t>
            </a:r>
            <a:r>
              <a:rPr lang="en-US" sz="1600" dirty="0">
                <a:latin typeface="Arial" panose="020B0604020202020204" pitchFamily="34" charset="0"/>
                <a:cs typeface="Arial" panose="020B0604020202020204" pitchFamily="34" charset="0"/>
              </a:rPr>
              <a:t> triển board </a:t>
            </a:r>
            <a:r>
              <a:rPr lang="en-US" sz="1600" dirty="0" err="1">
                <a:latin typeface="Arial" panose="020B0604020202020204" pitchFamily="34" charset="0"/>
                <a:cs typeface="Arial" panose="020B0604020202020204" pitchFamily="34" charset="0"/>
              </a:rPr>
              <a:t>mạch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ảnh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hưởng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r>
              <a:rPr lang="en-US" sz="1600" dirty="0">
                <a:latin typeface="Arial" panose="020B0604020202020204" pitchFamily="34" charset="0"/>
                <a:cs typeface="Arial" panose="020B0604020202020204" pitchFamily="34" charset="0"/>
              </a:rPr>
              <a:t> các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thức</a:t>
            </a:r>
            <a:r>
              <a:rPr lang="en-US" sz="1600" dirty="0">
                <a:latin typeface="Arial" panose="020B0604020202020204" pitchFamily="34" charset="0"/>
                <a:cs typeface="Arial" panose="020B0604020202020204" pitchFamily="34" charset="0"/>
              </a:rPr>
              <a:t>.</a:t>
            </a:r>
          </a:p>
          <a:p>
            <a:endParaRPr lang="en-US" sz="1600" dirty="0">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C1880B79-7952-44C2-BE19-A8F3BD96D23D}"/>
              </a:ext>
            </a:extLst>
          </p:cNvPr>
          <p:cNvSpPr/>
          <p:nvPr/>
        </p:nvSpPr>
        <p:spPr>
          <a:xfrm>
            <a:off x="386746" y="3605342"/>
            <a:ext cx="3799651" cy="646331"/>
          </a:xfrm>
          <a:prstGeom prst="rect">
            <a:avLst/>
          </a:prstGeom>
        </p:spPr>
        <p:txBody>
          <a:bodyPr wrap="square">
            <a:spAutoFit/>
          </a:bodyPr>
          <a:lstStyle/>
          <a:p>
            <a:pPr algn="just"/>
            <a:r>
              <a:rPr lang="en-US" sz="2000" b="1">
                <a:solidFill>
                  <a:srgbClr val="FF6600"/>
                </a:solidFill>
                <a:latin typeface="Calibri" panose="020F0502020204030204" pitchFamily="34" charset="0"/>
                <a:cs typeface="Calibri" panose="020F0502020204030204" pitchFamily="34" charset="0"/>
              </a:rPr>
              <a:t>02 </a:t>
            </a:r>
            <a:r>
              <a:rPr lang="en-US" sz="1600" err="1">
                <a:latin typeface="Arial (Body)"/>
              </a:rPr>
              <a:t>Chỉ</a:t>
            </a:r>
            <a:r>
              <a:rPr lang="en-US" sz="1600">
                <a:latin typeface="Arial (Body)"/>
              </a:rPr>
              <a:t> triển </a:t>
            </a:r>
            <a:r>
              <a:rPr lang="en-US" sz="1600" err="1">
                <a:latin typeface="Arial (Body)"/>
              </a:rPr>
              <a:t>khai</a:t>
            </a:r>
            <a:r>
              <a:rPr lang="en-US" sz="1600">
                <a:latin typeface="Arial (Body)"/>
              </a:rPr>
              <a:t> Modbus RTU </a:t>
            </a:r>
            <a:r>
              <a:rPr lang="en-US" sz="1600" err="1">
                <a:latin typeface="Arial (Body)"/>
              </a:rPr>
              <a:t>với</a:t>
            </a:r>
            <a:r>
              <a:rPr lang="en-US" sz="1600">
                <a:latin typeface="Arial (Body)"/>
              </a:rPr>
              <a:t> các chức </a:t>
            </a:r>
            <a:r>
              <a:rPr lang="en-US" sz="1600" err="1">
                <a:latin typeface="Arial (Body)"/>
              </a:rPr>
              <a:t>năng</a:t>
            </a:r>
            <a:r>
              <a:rPr lang="en-US" sz="1600">
                <a:latin typeface="Arial (Body)"/>
              </a:rPr>
              <a:t> </a:t>
            </a:r>
            <a:r>
              <a:rPr lang="en-US" sz="1600" err="1">
                <a:latin typeface="Arial (Body)"/>
              </a:rPr>
              <a:t>đọc</a:t>
            </a:r>
            <a:r>
              <a:rPr lang="en-US" sz="1600">
                <a:latin typeface="Arial (Body)"/>
              </a:rPr>
              <a:t> </a:t>
            </a:r>
            <a:r>
              <a:rPr lang="en-US" sz="1600" err="1">
                <a:latin typeface="Arial (Body)"/>
              </a:rPr>
              <a:t>ghi</a:t>
            </a:r>
            <a:r>
              <a:rPr lang="en-US" sz="1600">
                <a:latin typeface="Arial (Body)"/>
              </a:rPr>
              <a:t> </a:t>
            </a:r>
            <a:r>
              <a:rPr lang="en-US" sz="1600" err="1">
                <a:latin typeface="Arial (Body)"/>
              </a:rPr>
              <a:t>cơ</a:t>
            </a:r>
            <a:r>
              <a:rPr lang="en-US" sz="1600">
                <a:latin typeface="Arial (Body)"/>
              </a:rPr>
              <a:t> </a:t>
            </a:r>
            <a:r>
              <a:rPr lang="en-US" sz="1600" err="1">
                <a:latin typeface="Arial (Body)"/>
              </a:rPr>
              <a:t>bản</a:t>
            </a:r>
            <a:r>
              <a:rPr lang="en-US" sz="1600">
                <a:latin typeface="Arial (Body)"/>
              </a:rPr>
              <a:t> </a:t>
            </a:r>
            <a:r>
              <a:rPr lang="en-US" sz="1600" err="1">
                <a:latin typeface="Arial (Body)"/>
              </a:rPr>
              <a:t>nhất</a:t>
            </a:r>
            <a:r>
              <a:rPr lang="en-US" sz="1600">
                <a:latin typeface="Arial (Body)"/>
              </a:rPr>
              <a:t>.</a:t>
            </a:r>
          </a:p>
        </p:txBody>
      </p:sp>
      <p:sp>
        <p:nvSpPr>
          <p:cNvPr id="35" name="Rectangle 34">
            <a:extLst>
              <a:ext uri="{FF2B5EF4-FFF2-40B4-BE49-F238E27FC236}">
                <a16:creationId xmlns:a16="http://schemas.microsoft.com/office/drawing/2014/main" id="{54259E12-3661-4764-B004-E1546E013DE0}"/>
              </a:ext>
            </a:extLst>
          </p:cNvPr>
          <p:cNvSpPr/>
          <p:nvPr/>
        </p:nvSpPr>
        <p:spPr>
          <a:xfrm>
            <a:off x="405101" y="4450819"/>
            <a:ext cx="3799646" cy="1138773"/>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03 </a:t>
            </a:r>
            <a:r>
              <a:rPr lang="en-US" sz="1600" dirty="0" err="1">
                <a:latin typeface="Arial (Body)"/>
              </a:rPr>
              <a:t>Xử</a:t>
            </a:r>
            <a:r>
              <a:rPr lang="en-US" sz="1600" dirty="0">
                <a:latin typeface="Arial (Body)"/>
              </a:rPr>
              <a:t> </a:t>
            </a:r>
            <a:r>
              <a:rPr lang="en-US" sz="1600" dirty="0" err="1">
                <a:latin typeface="Arial (Body)"/>
              </a:rPr>
              <a:t>lý</a:t>
            </a:r>
            <a:r>
              <a:rPr lang="en-US" sz="1600" dirty="0">
                <a:latin typeface="Arial (Body)"/>
              </a:rPr>
              <a:t> </a:t>
            </a:r>
            <a:r>
              <a:rPr lang="en-US" sz="1600" dirty="0" err="1">
                <a:latin typeface="Arial (Body)"/>
              </a:rPr>
              <a:t>lớp</a:t>
            </a:r>
            <a:r>
              <a:rPr lang="en-US" sz="1600" dirty="0">
                <a:latin typeface="Arial (Body)"/>
              </a:rPr>
              <a:t> </a:t>
            </a:r>
            <a:r>
              <a:rPr lang="en-US" sz="1600" dirty="0" err="1">
                <a:latin typeface="Arial (Body)"/>
              </a:rPr>
              <a:t>giao</a:t>
            </a:r>
            <a:r>
              <a:rPr lang="en-US" sz="1600" dirty="0">
                <a:latin typeface="Arial (Body)"/>
              </a:rPr>
              <a:t> </a:t>
            </a:r>
            <a:r>
              <a:rPr lang="en-US" sz="1600" dirty="0" err="1">
                <a:latin typeface="Arial (Body)"/>
              </a:rPr>
              <a:t>thức</a:t>
            </a:r>
            <a:r>
              <a:rPr lang="en-US" sz="1600" dirty="0">
                <a:latin typeface="Arial (Body)"/>
              </a:rPr>
              <a:t> MQTT </a:t>
            </a:r>
            <a:r>
              <a:rPr lang="en-US" sz="1600" dirty="0" err="1">
                <a:latin typeface="Arial (Body)"/>
              </a:rPr>
              <a:t>trên</a:t>
            </a:r>
            <a:r>
              <a:rPr lang="en-US" sz="1600" dirty="0">
                <a:latin typeface="Arial (Body)"/>
              </a:rPr>
              <a:t> </a:t>
            </a:r>
            <a:r>
              <a:rPr lang="en-US" sz="1600" dirty="0" err="1">
                <a:latin typeface="Arial (Body)"/>
              </a:rPr>
              <a:t>nền</a:t>
            </a:r>
            <a:r>
              <a:rPr lang="en-US" sz="1600" dirty="0">
                <a:latin typeface="Arial (Body)"/>
              </a:rPr>
              <a:t> </a:t>
            </a:r>
            <a:r>
              <a:rPr lang="en-US" sz="1600" dirty="0" err="1">
                <a:latin typeface="Arial (Body)"/>
              </a:rPr>
              <a:t>tảng</a:t>
            </a:r>
            <a:r>
              <a:rPr lang="en-US" sz="1600" dirty="0">
                <a:latin typeface="Arial (Body)"/>
              </a:rPr>
              <a:t> vi </a:t>
            </a:r>
            <a:r>
              <a:rPr lang="en-US" sz="1600" dirty="0" err="1">
                <a:latin typeface="Arial (Body)"/>
              </a:rPr>
              <a:t>điều</a:t>
            </a:r>
            <a:r>
              <a:rPr lang="en-US" sz="1600" dirty="0">
                <a:latin typeface="Arial (Body)"/>
              </a:rPr>
              <a:t> </a:t>
            </a:r>
            <a:r>
              <a:rPr lang="en-US" sz="1600" dirty="0" err="1">
                <a:latin typeface="Arial (Body)"/>
              </a:rPr>
              <a:t>khiển</a:t>
            </a:r>
            <a:r>
              <a:rPr lang="en-US" sz="1600" dirty="0">
                <a:latin typeface="Arial (Body)"/>
              </a:rPr>
              <a:t> </a:t>
            </a:r>
            <a:r>
              <a:rPr lang="en-US" sz="1600" dirty="0" err="1">
                <a:latin typeface="Arial (Body)"/>
              </a:rPr>
              <a:t>vẫn</a:t>
            </a:r>
            <a:r>
              <a:rPr lang="en-US" sz="1600" dirty="0">
                <a:latin typeface="Arial (Body)"/>
              </a:rPr>
              <a:t> </a:t>
            </a:r>
            <a:r>
              <a:rPr lang="en-US" sz="1600" dirty="0" err="1">
                <a:latin typeface="Arial (Body)"/>
              </a:rPr>
              <a:t>còn</a:t>
            </a:r>
            <a:r>
              <a:rPr lang="en-US" sz="1600" dirty="0">
                <a:latin typeface="Arial (Body)"/>
              </a:rPr>
              <a:t> </a:t>
            </a:r>
            <a:r>
              <a:rPr lang="en-US" sz="1600" dirty="0" err="1">
                <a:latin typeface="Arial (Body)"/>
              </a:rPr>
              <a:t>chậm</a:t>
            </a:r>
            <a:r>
              <a:rPr lang="en-US" sz="1600" dirty="0">
                <a:latin typeface="Arial (Body)"/>
              </a:rPr>
              <a:t> do </a:t>
            </a:r>
            <a:r>
              <a:rPr lang="en-US" sz="1600" dirty="0" err="1">
                <a:latin typeface="Arial (Body)"/>
              </a:rPr>
              <a:t>đó</a:t>
            </a:r>
            <a:r>
              <a:rPr lang="en-US" sz="1600" dirty="0">
                <a:latin typeface="Arial (Body)"/>
              </a:rPr>
              <a:t> </a:t>
            </a:r>
            <a:r>
              <a:rPr lang="en-US" sz="1600" dirty="0" err="1">
                <a:latin typeface="Arial (Body)"/>
              </a:rPr>
              <a:t>ảnh</a:t>
            </a:r>
            <a:r>
              <a:rPr lang="en-US" sz="1600" dirty="0">
                <a:latin typeface="Arial (Body)"/>
              </a:rPr>
              <a:t> </a:t>
            </a:r>
            <a:r>
              <a:rPr lang="en-US" sz="1600" dirty="0" err="1">
                <a:latin typeface="Arial (Body)"/>
              </a:rPr>
              <a:t>hưởng</a:t>
            </a:r>
            <a:r>
              <a:rPr lang="en-US" sz="1600" dirty="0">
                <a:latin typeface="Arial (Body)"/>
              </a:rPr>
              <a:t> </a:t>
            </a:r>
            <a:r>
              <a:rPr lang="en-US" sz="1600" dirty="0" err="1">
                <a:latin typeface="Arial (Body)"/>
              </a:rPr>
              <a:t>đến</a:t>
            </a:r>
            <a:r>
              <a:rPr lang="en-US" sz="1600" dirty="0">
                <a:latin typeface="Arial (Body)"/>
              </a:rPr>
              <a:t> </a:t>
            </a:r>
            <a:r>
              <a:rPr lang="en-US" sz="1600" dirty="0" err="1">
                <a:latin typeface="Arial (Body)"/>
              </a:rPr>
              <a:t>tốc</a:t>
            </a:r>
            <a:r>
              <a:rPr lang="en-US" sz="1600" dirty="0">
                <a:latin typeface="Arial (Body)"/>
              </a:rPr>
              <a:t> </a:t>
            </a:r>
            <a:r>
              <a:rPr lang="en-US" sz="1600" dirty="0" err="1">
                <a:latin typeface="Arial (Body)"/>
              </a:rPr>
              <a:t>độ</a:t>
            </a:r>
            <a:r>
              <a:rPr lang="en-US" sz="1600" dirty="0">
                <a:latin typeface="Arial (Body)"/>
              </a:rPr>
              <a:t> của Gateway.</a:t>
            </a:r>
            <a:endParaRPr lang="vi-VN" sz="1600" dirty="0">
              <a:latin typeface="Arial (Body)"/>
            </a:endParaRPr>
          </a:p>
          <a:p>
            <a:pPr algn="just"/>
            <a:endParaRPr lang="en-US" sz="16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0E8263CE-AC38-4192-BD61-1A755C146116}"/>
              </a:ext>
            </a:extLst>
          </p:cNvPr>
          <p:cNvSpPr/>
          <p:nvPr/>
        </p:nvSpPr>
        <p:spPr>
          <a:xfrm>
            <a:off x="4908357" y="2531567"/>
            <a:ext cx="3844097"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01 </a:t>
            </a:r>
            <a:r>
              <a:rPr lang="en-US" sz="1600" dirty="0" err="1">
                <a:latin typeface="Arial" panose="020B0604020202020204" pitchFamily="34" charset="0"/>
                <a:cs typeface="Arial" panose="020B0604020202020204" pitchFamily="34" charset="0"/>
              </a:rPr>
              <a:t>Việc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chưa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sự </a:t>
            </a:r>
            <a:r>
              <a:rPr lang="en-US" sz="1600" dirty="0" err="1">
                <a:latin typeface="Arial" panose="020B0604020202020204" pitchFamily="34" charset="0"/>
                <a:cs typeface="Arial" panose="020B0604020202020204" pitchFamily="34" charset="0"/>
              </a:rPr>
              <a:t>realtime</a:t>
            </a:r>
            <a:endParaRPr lang="en-US" sz="16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E3A636D-7071-4615-84EC-E58C0DE14A31}"/>
              </a:ext>
            </a:extLst>
          </p:cNvPr>
          <p:cNvSpPr/>
          <p:nvPr/>
        </p:nvSpPr>
        <p:spPr>
          <a:xfrm>
            <a:off x="4903263" y="3321575"/>
            <a:ext cx="3844097"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02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thể </a:t>
            </a:r>
            <a:r>
              <a:rPr lang="en-US" sz="1600" dirty="0" err="1">
                <a:latin typeface="Arial" panose="020B0604020202020204" pitchFamily="34" charset="0"/>
                <a:cs typeface="Arial" panose="020B0604020202020204" pitchFamily="34" charset="0"/>
              </a:rPr>
              <a:t>hoạt</a:t>
            </a:r>
            <a:r>
              <a:rPr lang="en-US" sz="1600" dirty="0">
                <a:latin typeface="Arial" panose="020B0604020202020204" pitchFamily="34" charset="0"/>
                <a:cs typeface="Arial" panose="020B0604020202020204" pitchFamily="34" charset="0"/>
              </a:rPr>
              <a:t> động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chậm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khi</a:t>
            </a:r>
            <a:r>
              <a:rPr lang="en-US" sz="1600" dirty="0">
                <a:latin typeface="Arial" panose="020B0604020202020204" pitchFamily="34" charset="0"/>
                <a:cs typeface="Arial" panose="020B0604020202020204" pitchFamily="34" charset="0"/>
              </a:rPr>
              <a:t> lượng truy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endParaRPr lang="en-US" sz="16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D2F0E82C-9928-4BA4-B147-EA3C4CCD49AF}"/>
              </a:ext>
            </a:extLst>
          </p:cNvPr>
          <p:cNvSpPr/>
          <p:nvPr/>
        </p:nvSpPr>
        <p:spPr>
          <a:xfrm>
            <a:off x="4903263" y="4176914"/>
            <a:ext cx="3844097"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03 </a:t>
            </a:r>
            <a:r>
              <a:rPr lang="en-US" sz="1600" dirty="0" err="1">
                <a:latin typeface="Arial" panose="020B0604020202020204" pitchFamily="34" charset="0"/>
                <a:cs typeface="Arial" panose="020B0604020202020204" pitchFamily="34" charset="0"/>
              </a:rPr>
              <a:t>Chưa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hiện các </a:t>
            </a:r>
            <a:r>
              <a:rPr lang="en-US" sz="1600" dirty="0" err="1">
                <a:latin typeface="Arial" panose="020B0604020202020204" pitchFamily="34" charset="0"/>
                <a:cs typeface="Arial" panose="020B0604020202020204" pitchFamily="34" charset="0"/>
              </a:rPr>
              <a:t>tính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phức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tạp</a:t>
            </a:r>
            <a:endParaRPr lang="en-US" sz="16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D2F0E82C-9928-4BA4-B147-EA3C4CCD49AF}"/>
              </a:ext>
            </a:extLst>
          </p:cNvPr>
          <p:cNvSpPr/>
          <p:nvPr/>
        </p:nvSpPr>
        <p:spPr>
          <a:xfrm>
            <a:off x="4898045" y="4911438"/>
            <a:ext cx="3844097" cy="892552"/>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04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chưa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tương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các </a:t>
            </a:r>
            <a:r>
              <a:rPr lang="en-US" sz="1600" dirty="0" err="1">
                <a:latin typeface="Arial" panose="020B0604020202020204" pitchFamily="34" charset="0"/>
                <a:cs typeface="Arial" panose="020B0604020202020204" pitchFamily="34" charset="0"/>
              </a:rPr>
              <a:t>loại</a:t>
            </a:r>
            <a:r>
              <a:rPr lang="en-US" sz="1600" dirty="0">
                <a:latin typeface="Arial" panose="020B0604020202020204" pitchFamily="34" charset="0"/>
                <a:cs typeface="Arial" panose="020B0604020202020204" pitchFamily="34" charset="0"/>
              </a:rPr>
              <a:t> thiết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phân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giải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endParaRPr lang="en-US" sz="16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402E910-04BD-45A3-862C-292836221E94}"/>
              </a:ext>
            </a:extLst>
          </p:cNvPr>
          <p:cNvSpPr/>
          <p:nvPr/>
        </p:nvSpPr>
        <p:spPr>
          <a:xfrm>
            <a:off x="6761659" y="405796"/>
            <a:ext cx="1963241" cy="569823"/>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ĐÁNH GIÁ</a:t>
            </a:r>
          </a:p>
        </p:txBody>
      </p:sp>
    </p:spTree>
    <p:extLst>
      <p:ext uri="{BB962C8B-B14F-4D97-AF65-F5344CB8AC3E}">
        <p14:creationId xmlns:p14="http://schemas.microsoft.com/office/powerpoint/2010/main" val="42887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ppt_x"/>
                                          </p:val>
                                        </p:tav>
                                        <p:tav tm="100000">
                                          <p:val>
                                            <p:strVal val="#ppt_x"/>
                                          </p:val>
                                        </p:tav>
                                      </p:tavLst>
                                    </p:anim>
                                    <p:anim calcmode="lin" valueType="num">
                                      <p:cBhvr additive="base">
                                        <p:cTn id="8" dur="25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250" fill="hold"/>
                                        <p:tgtEl>
                                          <p:spTgt spid="28"/>
                                        </p:tgtEl>
                                        <p:attrNameLst>
                                          <p:attrName>ppt_x</p:attrName>
                                        </p:attrNameLst>
                                      </p:cBhvr>
                                      <p:tavLst>
                                        <p:tav tm="0">
                                          <p:val>
                                            <p:strVal val="#ppt_x"/>
                                          </p:val>
                                        </p:tav>
                                        <p:tav tm="100000">
                                          <p:val>
                                            <p:strVal val="#ppt_x"/>
                                          </p:val>
                                        </p:tav>
                                      </p:tavLst>
                                    </p:anim>
                                    <p:anim calcmode="lin" valueType="num">
                                      <p:cBhvr additive="base">
                                        <p:cTn id="12"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250" fill="hold"/>
                                        <p:tgtEl>
                                          <p:spTgt spid="29"/>
                                        </p:tgtEl>
                                        <p:attrNameLst>
                                          <p:attrName>ppt_x</p:attrName>
                                        </p:attrNameLst>
                                      </p:cBhvr>
                                      <p:tavLst>
                                        <p:tav tm="0">
                                          <p:val>
                                            <p:strVal val="0-#ppt_w/2"/>
                                          </p:val>
                                        </p:tav>
                                        <p:tav tm="100000">
                                          <p:val>
                                            <p:strVal val="#ppt_x"/>
                                          </p:val>
                                        </p:tav>
                                      </p:tavLst>
                                    </p:anim>
                                    <p:anim calcmode="lin" valueType="num">
                                      <p:cBhvr additive="base">
                                        <p:cTn id="18" dur="250" fill="hold"/>
                                        <p:tgtEl>
                                          <p:spTgt spid="29"/>
                                        </p:tgtEl>
                                        <p:attrNameLst>
                                          <p:attrName>ppt_y</p:attrName>
                                        </p:attrNameLst>
                                      </p:cBhvr>
                                      <p:tavLst>
                                        <p:tav tm="0">
                                          <p:val>
                                            <p:strVal val="#ppt_y"/>
                                          </p:val>
                                        </p:tav>
                                        <p:tav tm="100000">
                                          <p:val>
                                            <p:strVal val="#ppt_y"/>
                                          </p:val>
                                        </p:tav>
                                      </p:tavLst>
                                    </p:anim>
                                  </p:childTnLst>
                                </p:cTn>
                              </p:par>
                            </p:childTnLst>
                          </p:cTn>
                        </p:par>
                        <p:par>
                          <p:cTn id="19" fill="hold">
                            <p:stCondLst>
                              <p:cond delay="250"/>
                            </p:stCondLst>
                            <p:childTnLst>
                              <p:par>
                                <p:cTn id="20" presetID="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50" fill="hold"/>
                                        <p:tgtEl>
                                          <p:spTgt spid="31"/>
                                        </p:tgtEl>
                                        <p:attrNameLst>
                                          <p:attrName>ppt_x</p:attrName>
                                        </p:attrNameLst>
                                      </p:cBhvr>
                                      <p:tavLst>
                                        <p:tav tm="0">
                                          <p:val>
                                            <p:strVal val="0-#ppt_w/2"/>
                                          </p:val>
                                        </p:tav>
                                        <p:tav tm="100000">
                                          <p:val>
                                            <p:strVal val="#ppt_x"/>
                                          </p:val>
                                        </p:tav>
                                      </p:tavLst>
                                    </p:anim>
                                    <p:anim calcmode="lin" valueType="num">
                                      <p:cBhvr additive="base">
                                        <p:cTn id="23" dur="250" fill="hold"/>
                                        <p:tgtEl>
                                          <p:spTgt spid="3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250" fill="hold"/>
                                        <p:tgtEl>
                                          <p:spTgt spid="32"/>
                                        </p:tgtEl>
                                        <p:attrNameLst>
                                          <p:attrName>ppt_x</p:attrName>
                                        </p:attrNameLst>
                                      </p:cBhvr>
                                      <p:tavLst>
                                        <p:tav tm="0">
                                          <p:val>
                                            <p:strVal val="0-#ppt_w/2"/>
                                          </p:val>
                                        </p:tav>
                                        <p:tav tm="100000">
                                          <p:val>
                                            <p:strVal val="#ppt_x"/>
                                          </p:val>
                                        </p:tav>
                                      </p:tavLst>
                                    </p:anim>
                                    <p:anim calcmode="lin" valueType="num">
                                      <p:cBhvr additive="base">
                                        <p:cTn id="27" dur="250" fill="hold"/>
                                        <p:tgtEl>
                                          <p:spTgt spid="3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250" fill="hold"/>
                                        <p:tgtEl>
                                          <p:spTgt spid="35"/>
                                        </p:tgtEl>
                                        <p:attrNameLst>
                                          <p:attrName>ppt_x</p:attrName>
                                        </p:attrNameLst>
                                      </p:cBhvr>
                                      <p:tavLst>
                                        <p:tav tm="0">
                                          <p:val>
                                            <p:strVal val="0-#ppt_w/2"/>
                                          </p:val>
                                        </p:tav>
                                        <p:tav tm="100000">
                                          <p:val>
                                            <p:strVal val="#ppt_x"/>
                                          </p:val>
                                        </p:tav>
                                      </p:tavLst>
                                    </p:anim>
                                    <p:anim calcmode="lin" valueType="num">
                                      <p:cBhvr additive="base">
                                        <p:cTn id="31" dur="2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250" fill="hold"/>
                                        <p:tgtEl>
                                          <p:spTgt spid="30"/>
                                        </p:tgtEl>
                                        <p:attrNameLst>
                                          <p:attrName>ppt_x</p:attrName>
                                        </p:attrNameLst>
                                      </p:cBhvr>
                                      <p:tavLst>
                                        <p:tav tm="0">
                                          <p:val>
                                            <p:strVal val="1+#ppt_w/2"/>
                                          </p:val>
                                        </p:tav>
                                        <p:tav tm="100000">
                                          <p:val>
                                            <p:strVal val="#ppt_x"/>
                                          </p:val>
                                        </p:tav>
                                      </p:tavLst>
                                    </p:anim>
                                    <p:anim calcmode="lin" valueType="num">
                                      <p:cBhvr additive="base">
                                        <p:cTn id="37" dur="250" fill="hold"/>
                                        <p:tgtEl>
                                          <p:spTgt spid="30"/>
                                        </p:tgtEl>
                                        <p:attrNameLst>
                                          <p:attrName>ppt_y</p:attrName>
                                        </p:attrNameLst>
                                      </p:cBhvr>
                                      <p:tavLst>
                                        <p:tav tm="0">
                                          <p:val>
                                            <p:strVal val="#ppt_y"/>
                                          </p:val>
                                        </p:tav>
                                        <p:tav tm="100000">
                                          <p:val>
                                            <p:strVal val="#ppt_y"/>
                                          </p:val>
                                        </p:tav>
                                      </p:tavLst>
                                    </p:anim>
                                  </p:childTnLst>
                                </p:cTn>
                              </p:par>
                            </p:childTnLst>
                          </p:cTn>
                        </p:par>
                        <p:par>
                          <p:cTn id="38" fill="hold">
                            <p:stCondLst>
                              <p:cond delay="250"/>
                            </p:stCondLst>
                            <p:childTnLst>
                              <p:par>
                                <p:cTn id="39" presetID="2" presetClass="entr" presetSubtype="2"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250" fill="hold"/>
                                        <p:tgtEl>
                                          <p:spTgt spid="36"/>
                                        </p:tgtEl>
                                        <p:attrNameLst>
                                          <p:attrName>ppt_x</p:attrName>
                                        </p:attrNameLst>
                                      </p:cBhvr>
                                      <p:tavLst>
                                        <p:tav tm="0">
                                          <p:val>
                                            <p:strVal val="1+#ppt_w/2"/>
                                          </p:val>
                                        </p:tav>
                                        <p:tav tm="100000">
                                          <p:val>
                                            <p:strVal val="#ppt_x"/>
                                          </p:val>
                                        </p:tav>
                                      </p:tavLst>
                                    </p:anim>
                                    <p:anim calcmode="lin" valueType="num">
                                      <p:cBhvr additive="base">
                                        <p:cTn id="42" dur="250" fill="hold"/>
                                        <p:tgtEl>
                                          <p:spTgt spid="36"/>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250" fill="hold"/>
                                        <p:tgtEl>
                                          <p:spTgt spid="37"/>
                                        </p:tgtEl>
                                        <p:attrNameLst>
                                          <p:attrName>ppt_x</p:attrName>
                                        </p:attrNameLst>
                                      </p:cBhvr>
                                      <p:tavLst>
                                        <p:tav tm="0">
                                          <p:val>
                                            <p:strVal val="1+#ppt_w/2"/>
                                          </p:val>
                                        </p:tav>
                                        <p:tav tm="100000">
                                          <p:val>
                                            <p:strVal val="#ppt_x"/>
                                          </p:val>
                                        </p:tav>
                                      </p:tavLst>
                                    </p:anim>
                                    <p:anim calcmode="lin" valueType="num">
                                      <p:cBhvr additive="base">
                                        <p:cTn id="46" dur="250" fill="hold"/>
                                        <p:tgtEl>
                                          <p:spTgt spid="3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250" fill="hold"/>
                                        <p:tgtEl>
                                          <p:spTgt spid="38"/>
                                        </p:tgtEl>
                                        <p:attrNameLst>
                                          <p:attrName>ppt_x</p:attrName>
                                        </p:attrNameLst>
                                      </p:cBhvr>
                                      <p:tavLst>
                                        <p:tav tm="0">
                                          <p:val>
                                            <p:strVal val="1+#ppt_w/2"/>
                                          </p:val>
                                        </p:tav>
                                        <p:tav tm="100000">
                                          <p:val>
                                            <p:strVal val="#ppt_x"/>
                                          </p:val>
                                        </p:tav>
                                      </p:tavLst>
                                    </p:anim>
                                    <p:anim calcmode="lin" valueType="num">
                                      <p:cBhvr additive="base">
                                        <p:cTn id="50" dur="250" fill="hold"/>
                                        <p:tgtEl>
                                          <p:spTgt spid="3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250" fill="hold"/>
                                        <p:tgtEl>
                                          <p:spTgt spid="33"/>
                                        </p:tgtEl>
                                        <p:attrNameLst>
                                          <p:attrName>ppt_x</p:attrName>
                                        </p:attrNameLst>
                                      </p:cBhvr>
                                      <p:tavLst>
                                        <p:tav tm="0">
                                          <p:val>
                                            <p:strVal val="1+#ppt_w/2"/>
                                          </p:val>
                                        </p:tav>
                                        <p:tav tm="100000">
                                          <p:val>
                                            <p:strVal val="#ppt_x"/>
                                          </p:val>
                                        </p:tav>
                                      </p:tavLst>
                                    </p:anim>
                                    <p:anim calcmode="lin" valueType="num">
                                      <p:cBhvr additive="base">
                                        <p:cTn id="54" dur="2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p:bldP spid="32" grpId="0"/>
      <p:bldP spid="35" grpId="0"/>
      <p:bldP spid="36" grpId="0"/>
      <p:bldP spid="37" grpId="0"/>
      <p:bldP spid="38"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81292"/>
            <a:ext cx="10573555" cy="712128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45</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63806" y="126373"/>
            <a:ext cx="3877793" cy="1077218"/>
          </a:xfrm>
          <a:prstGeom prst="rect">
            <a:avLst/>
          </a:prstGeom>
          <a:noFill/>
        </p:spPr>
        <p:txBody>
          <a:bodyPr wrap="none" rtlCol="0">
            <a:spAutoFit/>
          </a:bodyPr>
          <a:lstStyle/>
          <a:p>
            <a:r>
              <a:rPr lang="en-US" sz="3200" b="1">
                <a:solidFill>
                  <a:srgbClr val="4472C4"/>
                </a:solidFill>
              </a:rPr>
              <a:t>ĐÁNH GIÁ &amp; HƯỚNG </a:t>
            </a:r>
          </a:p>
          <a:p>
            <a:r>
              <a:rPr lang="en-US" sz="3200" b="1">
                <a:solidFill>
                  <a:srgbClr val="4472C4"/>
                </a:solidFill>
              </a:rPr>
              <a:t>PHÁT TRIỂN</a:t>
            </a:r>
            <a:endParaRPr lang="en-US" sz="3600" b="1">
              <a:solidFill>
                <a:srgbClr val="4472C4"/>
              </a:solidFill>
            </a:endParaRPr>
          </a:p>
        </p:txBody>
      </p:sp>
      <p:cxnSp>
        <p:nvCxnSpPr>
          <p:cNvPr id="26" name="Straight Connector 25">
            <a:extLst>
              <a:ext uri="{FF2B5EF4-FFF2-40B4-BE49-F238E27FC236}">
                <a16:creationId xmlns:a16="http://schemas.microsoft.com/office/drawing/2014/main" id="{6A5483C1-F149-4655-86A0-210E0B1CEAC6}"/>
              </a:ext>
            </a:extLst>
          </p:cNvPr>
          <p:cNvCxnSpPr>
            <a:cxnSpLocks/>
          </p:cNvCxnSpPr>
          <p:nvPr/>
        </p:nvCxnSpPr>
        <p:spPr>
          <a:xfrm>
            <a:off x="4572000" y="1419575"/>
            <a:ext cx="0" cy="4801363"/>
          </a:xfrm>
          <a:prstGeom prst="line">
            <a:avLst/>
          </a:prstGeom>
          <a:ln w="38100" cap="rnd">
            <a:prstDash val="solid"/>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618F4C-44A1-4FA4-9351-88181066D6D0}"/>
              </a:ext>
            </a:extLst>
          </p:cNvPr>
          <p:cNvSpPr txBox="1"/>
          <p:nvPr/>
        </p:nvSpPr>
        <p:spPr>
          <a:xfrm>
            <a:off x="1359590" y="2004930"/>
            <a:ext cx="1430776" cy="461665"/>
          </a:xfrm>
          <a:prstGeom prst="rect">
            <a:avLst/>
          </a:prstGeom>
          <a:noFill/>
        </p:spPr>
        <p:txBody>
          <a:bodyPr wrap="none" rtlCol="0">
            <a:spAutoFit/>
          </a:bodyPr>
          <a:lstStyle/>
          <a:p>
            <a:r>
              <a:rPr lang="en-US" sz="2400" b="1">
                <a:solidFill>
                  <a:srgbClr val="4472C4"/>
                </a:solidFill>
              </a:rPr>
              <a:t>GATEWAY</a:t>
            </a:r>
          </a:p>
        </p:txBody>
      </p:sp>
      <p:sp>
        <p:nvSpPr>
          <p:cNvPr id="30" name="TextBox 29">
            <a:extLst>
              <a:ext uri="{FF2B5EF4-FFF2-40B4-BE49-F238E27FC236}">
                <a16:creationId xmlns:a16="http://schemas.microsoft.com/office/drawing/2014/main" id="{00E5169E-4A8D-4897-BBC3-A670BD12C2F0}"/>
              </a:ext>
            </a:extLst>
          </p:cNvPr>
          <p:cNvSpPr txBox="1"/>
          <p:nvPr/>
        </p:nvSpPr>
        <p:spPr>
          <a:xfrm>
            <a:off x="6426397" y="1949957"/>
            <a:ext cx="787395" cy="461665"/>
          </a:xfrm>
          <a:prstGeom prst="rect">
            <a:avLst/>
          </a:prstGeom>
          <a:noFill/>
        </p:spPr>
        <p:txBody>
          <a:bodyPr wrap="none" rtlCol="0">
            <a:spAutoFit/>
          </a:bodyPr>
          <a:lstStyle/>
          <a:p>
            <a:r>
              <a:rPr lang="en-US" sz="2400" b="1">
                <a:solidFill>
                  <a:srgbClr val="4472C4"/>
                </a:solidFill>
              </a:rPr>
              <a:t>WEB</a:t>
            </a:r>
          </a:p>
        </p:txBody>
      </p:sp>
      <p:sp>
        <p:nvSpPr>
          <p:cNvPr id="31" name="Rectangle 30">
            <a:extLst>
              <a:ext uri="{FF2B5EF4-FFF2-40B4-BE49-F238E27FC236}">
                <a16:creationId xmlns:a16="http://schemas.microsoft.com/office/drawing/2014/main" id="{6E962E7F-1678-4266-8030-9AF9ED8B60D1}"/>
              </a:ext>
            </a:extLst>
          </p:cNvPr>
          <p:cNvSpPr/>
          <p:nvPr/>
        </p:nvSpPr>
        <p:spPr>
          <a:xfrm>
            <a:off x="405102" y="2527856"/>
            <a:ext cx="3366798" cy="646331"/>
          </a:xfrm>
          <a:prstGeom prst="rect">
            <a:avLst/>
          </a:prstGeom>
        </p:spPr>
        <p:txBody>
          <a:bodyPr wrap="square">
            <a:spAutoFit/>
          </a:bodyPr>
          <a:lstStyle/>
          <a:p>
            <a:r>
              <a:rPr lang="en-US" sz="2000" b="1" dirty="0">
                <a:solidFill>
                  <a:srgbClr val="FF6600"/>
                </a:solidFill>
                <a:latin typeface="Calibri" panose="020F0502020204030204" pitchFamily="34" charset="0"/>
                <a:cs typeface="Calibri" panose="020F0502020204030204" pitchFamily="34" charset="0"/>
              </a:rPr>
              <a:t>01</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hợp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thêm</a:t>
            </a:r>
            <a:r>
              <a:rPr lang="en-US" sz="1600" dirty="0">
                <a:latin typeface="Arial" panose="020B0604020202020204" pitchFamily="34" charset="0"/>
                <a:cs typeface="Arial" panose="020B0604020202020204" pitchFamily="34" charset="0"/>
              </a:rPr>
              <a:t> module SIM 4G. Triển </a:t>
            </a:r>
            <a:r>
              <a:rPr lang="en-US" sz="1600" dirty="0" err="1">
                <a:latin typeface="Arial" panose="020B0604020202020204" pitchFamily="34" charset="0"/>
                <a:cs typeface="Arial" panose="020B0604020202020204" pitchFamily="34" charset="0"/>
              </a:rPr>
              <a:t>khai</a:t>
            </a:r>
            <a:r>
              <a:rPr lang="en-US" sz="1600" dirty="0">
                <a:latin typeface="Arial" panose="020B0604020202020204" pitchFamily="34" charset="0"/>
                <a:cs typeface="Arial" panose="020B0604020202020204" pitchFamily="34" charset="0"/>
              </a:rPr>
              <a:t> Modbus TCP.     </a:t>
            </a:r>
            <a:endParaRPr lang="en-US" sz="1600" dirty="0">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C1880B79-7952-44C2-BE19-A8F3BD96D23D}"/>
              </a:ext>
            </a:extLst>
          </p:cNvPr>
          <p:cNvSpPr/>
          <p:nvPr/>
        </p:nvSpPr>
        <p:spPr>
          <a:xfrm>
            <a:off x="405102" y="3325658"/>
            <a:ext cx="3799651" cy="400110"/>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02 </a:t>
            </a:r>
            <a:r>
              <a:rPr lang="en-US" sz="1600" dirty="0" err="1">
                <a:latin typeface="Arial (Body)"/>
              </a:rPr>
              <a:t>Hoàn</a:t>
            </a:r>
            <a:r>
              <a:rPr lang="en-US" sz="1600" dirty="0">
                <a:latin typeface="Arial (Body)"/>
              </a:rPr>
              <a:t> </a:t>
            </a:r>
            <a:r>
              <a:rPr lang="en-US" sz="1600" dirty="0" err="1">
                <a:latin typeface="Arial (Body)"/>
              </a:rPr>
              <a:t>chỉnh</a:t>
            </a:r>
            <a:r>
              <a:rPr lang="en-US" sz="1600" dirty="0">
                <a:latin typeface="Arial (Body)"/>
              </a:rPr>
              <a:t> board </a:t>
            </a:r>
            <a:r>
              <a:rPr lang="en-US" sz="1600" dirty="0" err="1">
                <a:latin typeface="Arial (Body)"/>
              </a:rPr>
              <a:t>mạch</a:t>
            </a:r>
            <a:r>
              <a:rPr lang="en-US" sz="1600" dirty="0">
                <a:latin typeface="Arial (Body)"/>
              </a:rPr>
              <a:t> gateway</a:t>
            </a:r>
          </a:p>
        </p:txBody>
      </p:sp>
      <p:sp>
        <p:nvSpPr>
          <p:cNvPr id="36" name="Rectangle 35">
            <a:extLst>
              <a:ext uri="{FF2B5EF4-FFF2-40B4-BE49-F238E27FC236}">
                <a16:creationId xmlns:a16="http://schemas.microsoft.com/office/drawing/2014/main" id="{0E8263CE-AC38-4192-BD61-1A755C146116}"/>
              </a:ext>
            </a:extLst>
          </p:cNvPr>
          <p:cNvSpPr/>
          <p:nvPr/>
        </p:nvSpPr>
        <p:spPr>
          <a:xfrm>
            <a:off x="4908357" y="2531567"/>
            <a:ext cx="3844097" cy="1138773"/>
          </a:xfrm>
          <a:prstGeom prst="rect">
            <a:avLst/>
          </a:prstGeom>
        </p:spPr>
        <p:txBody>
          <a:bodyPr wrap="square">
            <a:spAutoFit/>
          </a:bodyPr>
          <a:lstStyle/>
          <a:p>
            <a:r>
              <a:rPr lang="en-US" sz="2000" b="1">
                <a:solidFill>
                  <a:schemeClr val="accent1">
                    <a:lumMod val="75000"/>
                  </a:schemeClr>
                </a:solidFill>
                <a:latin typeface="Calibri" panose="020F0502020204030204" pitchFamily="34" charset="0"/>
                <a:cs typeface="Calibri" panose="020F0502020204030204" pitchFamily="34" charset="0"/>
              </a:rPr>
              <a:t>01</a:t>
            </a:r>
            <a:r>
              <a:rPr lang="en-US" sz="2000" b="1">
                <a:solidFill>
                  <a:srgbClr val="FF6600"/>
                </a:solidFill>
                <a:latin typeface="Calibri" panose="020F0502020204030204" pitchFamily="34" charset="0"/>
                <a:cs typeface="Calibri" panose="020F0502020204030204" pitchFamily="34" charset="0"/>
              </a:rPr>
              <a:t> </a:t>
            </a:r>
            <a:r>
              <a:rPr lang="en-US" sz="1600" err="1">
                <a:latin typeface="Arial" panose="020B0604020202020204" pitchFamily="34" charset="0"/>
                <a:cs typeface="Arial" panose="020B0604020202020204" pitchFamily="34" charset="0"/>
              </a:rPr>
              <a:t>Chuyển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đổi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ứng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dụng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hoạt</a:t>
            </a:r>
            <a:r>
              <a:rPr lang="en-US" sz="1600">
                <a:latin typeface="Arial" panose="020B0604020202020204" pitchFamily="34" charset="0"/>
                <a:cs typeface="Arial" panose="020B0604020202020204" pitchFamily="34" charset="0"/>
              </a:rPr>
              <a:t> động </a:t>
            </a:r>
            <a:r>
              <a:rPr lang="en-US" sz="1600" err="1">
                <a:latin typeface="Arial" panose="020B0604020202020204" pitchFamily="34" charset="0"/>
                <a:cs typeface="Arial" panose="020B0604020202020204" pitchFamily="34" charset="0"/>
              </a:rPr>
              <a:t>theo</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mô</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hình</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websocket</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để</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việc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hiển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thị</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dữ</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liệu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đáp</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ứng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realtime</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hoàn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toàn</a:t>
            </a:r>
            <a:endParaRPr lang="en-US" sz="1600">
              <a:latin typeface="Arial" panose="020B0604020202020204" pitchFamily="34" charset="0"/>
              <a:cs typeface="Arial" panose="020B0604020202020204" pitchFamily="34" charset="0"/>
            </a:endParaRPr>
          </a:p>
          <a:p>
            <a:endParaRPr lang="en-US" sz="160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AE3A636D-7071-4615-84EC-E58C0DE14A31}"/>
              </a:ext>
            </a:extLst>
          </p:cNvPr>
          <p:cNvSpPr/>
          <p:nvPr/>
        </p:nvSpPr>
        <p:spPr>
          <a:xfrm>
            <a:off x="4908357" y="3484078"/>
            <a:ext cx="3844097" cy="892552"/>
          </a:xfrm>
          <a:prstGeom prst="rect">
            <a:avLst/>
          </a:prstGeom>
        </p:spPr>
        <p:txBody>
          <a:bodyPr wrap="square">
            <a:spAutoFit/>
          </a:bodyPr>
          <a:lstStyle/>
          <a:p>
            <a:r>
              <a:rPr lang="en-US" sz="2000" b="1">
                <a:solidFill>
                  <a:schemeClr val="accent1">
                    <a:lumMod val="75000"/>
                  </a:schemeClr>
                </a:solidFill>
                <a:latin typeface="Calibri" panose="020F0502020204030204" pitchFamily="34" charset="0"/>
                <a:cs typeface="Calibri" panose="020F0502020204030204" pitchFamily="34" charset="0"/>
              </a:rPr>
              <a:t>02</a:t>
            </a:r>
            <a:r>
              <a:rPr lang="en-US" sz="2000" b="1">
                <a:solidFill>
                  <a:srgbClr val="FF6600"/>
                </a:solidFill>
                <a:latin typeface="Calibri" panose="020F0502020204030204" pitchFamily="34" charset="0"/>
                <a:cs typeface="Calibri" panose="020F0502020204030204" pitchFamily="34" charset="0"/>
              </a:rPr>
              <a:t> </a:t>
            </a:r>
            <a:r>
              <a:rPr lang="en-US" sz="1600" err="1">
                <a:latin typeface="Arial" panose="020B0604020202020204" pitchFamily="34" charset="0"/>
                <a:cs typeface="Arial" panose="020B0604020202020204" pitchFamily="34" charset="0"/>
              </a:rPr>
              <a:t>Xây</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dựng</a:t>
            </a:r>
            <a:r>
              <a:rPr lang="en-US" sz="1600">
                <a:latin typeface="Arial" panose="020B0604020202020204" pitchFamily="34" charset="0"/>
                <a:cs typeface="Arial" panose="020B0604020202020204" pitchFamily="34" charset="0"/>
              </a:rPr>
              <a:t> them các </a:t>
            </a:r>
            <a:r>
              <a:rPr lang="en-US" sz="1600" err="1">
                <a:latin typeface="Arial" panose="020B0604020202020204" pitchFamily="34" charset="0"/>
                <a:cs typeface="Arial" panose="020B0604020202020204" pitchFamily="34" charset="0"/>
              </a:rPr>
              <a:t>khả</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năng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tính</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toán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phức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tạp</a:t>
            </a:r>
            <a:endParaRPr lang="en-US" sz="1600">
              <a:latin typeface="Arial" panose="020B0604020202020204" pitchFamily="34" charset="0"/>
              <a:cs typeface="Arial" panose="020B0604020202020204" pitchFamily="34" charset="0"/>
            </a:endParaRPr>
          </a:p>
          <a:p>
            <a:endParaRPr lang="en-US" sz="16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D2F0E82C-9928-4BA4-B147-EA3C4CCD49AF}"/>
              </a:ext>
            </a:extLst>
          </p:cNvPr>
          <p:cNvSpPr/>
          <p:nvPr/>
        </p:nvSpPr>
        <p:spPr>
          <a:xfrm>
            <a:off x="4903263" y="4176914"/>
            <a:ext cx="3844097"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03</a:t>
            </a:r>
            <a:r>
              <a:rPr lang="en-US" sz="2000" b="1" dirty="0">
                <a:solidFill>
                  <a:srgbClr val="FF6600"/>
                </a:solidFill>
                <a:latin typeface="Calibri" panose="020F0502020204030204" pitchFamily="34" charset="0"/>
                <a:cs typeface="Calibri" panose="020F0502020204030204" pitchFamily="34" charset="0"/>
              </a:rPr>
              <a:t> </a:t>
            </a:r>
            <a:r>
              <a:rPr lang="en-US" sz="1600" dirty="0" err="1">
                <a:latin typeface="Arial" panose="020B0604020202020204" pitchFamily="34" charset="0"/>
                <a:cs typeface="Arial" panose="020B0604020202020204" pitchFamily="34" charset="0"/>
              </a:rPr>
              <a:t>Tiếp</a:t>
            </a:r>
            <a:r>
              <a:rPr lang="en-US" sz="1600" dirty="0">
                <a:latin typeface="Arial" panose="020B0604020202020204" pitchFamily="34" charset="0"/>
                <a:cs typeface="Arial" panose="020B0604020202020204" pitchFamily="34" charset="0"/>
              </a:rPr>
              <a:t> tục </a:t>
            </a:r>
            <a:r>
              <a:rPr lang="en-US" sz="1600" dirty="0" err="1">
                <a:latin typeface="Arial" panose="020B0604020202020204" pitchFamily="34" charset="0"/>
                <a:cs typeface="Arial" panose="020B0604020202020204" pitchFamily="34" charset="0"/>
              </a:rPr>
              <a:t>hoàn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diện</a:t>
            </a:r>
            <a:r>
              <a:rPr lang="en-US" sz="1600" dirty="0">
                <a:latin typeface="Arial" panose="020B0604020202020204" pitchFamily="34" charset="0"/>
                <a:cs typeface="Arial" panose="020B0604020202020204" pitchFamily="34" charset="0"/>
              </a:rPr>
              <a:t>, cung </a:t>
            </a:r>
            <a:r>
              <a:rPr lang="en-US" sz="1600" dirty="0" err="1">
                <a:latin typeface="Arial" panose="020B0604020202020204" pitchFamily="34" charset="0"/>
                <a:cs typeface="Arial" panose="020B0604020202020204" pitchFamily="34" charset="0"/>
              </a:rPr>
              <a:t>cấp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đáp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responsive</a:t>
            </a:r>
          </a:p>
        </p:txBody>
      </p:sp>
      <p:sp>
        <p:nvSpPr>
          <p:cNvPr id="40" name="Rectangle 39">
            <a:extLst>
              <a:ext uri="{FF2B5EF4-FFF2-40B4-BE49-F238E27FC236}">
                <a16:creationId xmlns:a16="http://schemas.microsoft.com/office/drawing/2014/main" id="{E89C0989-DA84-4DDE-A873-0C71B6BB326D}"/>
              </a:ext>
            </a:extLst>
          </p:cNvPr>
          <p:cNvSpPr/>
          <p:nvPr/>
        </p:nvSpPr>
        <p:spPr>
          <a:xfrm>
            <a:off x="386747" y="3909611"/>
            <a:ext cx="3366798" cy="646331"/>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 03 </a:t>
            </a:r>
            <a:r>
              <a:rPr lang="en-US" sz="1600" dirty="0" err="1">
                <a:latin typeface="Arial (Body)"/>
              </a:rPr>
              <a:t>Phát</a:t>
            </a:r>
            <a:r>
              <a:rPr lang="en-US" sz="1600" dirty="0">
                <a:latin typeface="Arial (Body)"/>
              </a:rPr>
              <a:t> triển các chức </a:t>
            </a:r>
            <a:r>
              <a:rPr lang="en-US" sz="1600" dirty="0" err="1">
                <a:latin typeface="Arial (Body)"/>
              </a:rPr>
              <a:t>năng</a:t>
            </a:r>
            <a:r>
              <a:rPr lang="en-US" sz="1600" dirty="0">
                <a:latin typeface="Arial (Body)"/>
              </a:rPr>
              <a:t> </a:t>
            </a:r>
            <a:r>
              <a:rPr lang="en-US" sz="1600" dirty="0" err="1">
                <a:latin typeface="Arial (Body)"/>
              </a:rPr>
              <a:t>chuẩn</a:t>
            </a:r>
            <a:r>
              <a:rPr lang="en-US" sz="1600" dirty="0">
                <a:latin typeface="Arial (Body)"/>
              </a:rPr>
              <a:t> </a:t>
            </a:r>
            <a:r>
              <a:rPr lang="en-US" sz="1600" dirty="0" err="1">
                <a:latin typeface="Arial (Body)"/>
              </a:rPr>
              <a:t>đoán</a:t>
            </a:r>
            <a:r>
              <a:rPr lang="en-US" sz="1600" dirty="0">
                <a:latin typeface="Arial (Body)"/>
              </a:rPr>
              <a:t> </a:t>
            </a:r>
            <a:r>
              <a:rPr lang="en-US" sz="1600" dirty="0" err="1">
                <a:latin typeface="Arial (Body)"/>
              </a:rPr>
              <a:t>tại</a:t>
            </a:r>
            <a:r>
              <a:rPr lang="en-US" sz="1600" dirty="0">
                <a:latin typeface="Arial (Body)"/>
              </a:rPr>
              <a:t> </a:t>
            </a:r>
            <a:r>
              <a:rPr lang="en-US" sz="1600" dirty="0" err="1">
                <a:latin typeface="Arial (Body)"/>
              </a:rPr>
              <a:t>biên</a:t>
            </a:r>
            <a:r>
              <a:rPr lang="en-US" sz="1600" dirty="0">
                <a:latin typeface="Arial (Body)"/>
              </a:rPr>
              <a:t>.</a:t>
            </a:r>
          </a:p>
        </p:txBody>
      </p:sp>
      <p:sp>
        <p:nvSpPr>
          <p:cNvPr id="41" name="Rectangle 40">
            <a:extLst>
              <a:ext uri="{FF2B5EF4-FFF2-40B4-BE49-F238E27FC236}">
                <a16:creationId xmlns:a16="http://schemas.microsoft.com/office/drawing/2014/main" id="{5D6737B1-E42A-454D-957E-1CCADD8E0987}"/>
              </a:ext>
            </a:extLst>
          </p:cNvPr>
          <p:cNvSpPr/>
          <p:nvPr/>
        </p:nvSpPr>
        <p:spPr>
          <a:xfrm>
            <a:off x="370159" y="4737474"/>
            <a:ext cx="3366798" cy="892552"/>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 04 </a:t>
            </a:r>
            <a:r>
              <a:rPr lang="en-US" sz="1600" dirty="0" err="1">
                <a:latin typeface="Arial (Body)"/>
              </a:rPr>
              <a:t>Phát</a:t>
            </a:r>
            <a:r>
              <a:rPr lang="en-US" sz="1600" dirty="0">
                <a:latin typeface="Arial (Body)"/>
              </a:rPr>
              <a:t> triển các </a:t>
            </a:r>
            <a:r>
              <a:rPr lang="en-US" sz="1600" dirty="0" err="1">
                <a:latin typeface="Arial (Body)"/>
              </a:rPr>
              <a:t>tính</a:t>
            </a:r>
            <a:r>
              <a:rPr lang="en-US" sz="1600" dirty="0">
                <a:latin typeface="Arial (Body)"/>
              </a:rPr>
              <a:t> </a:t>
            </a:r>
            <a:r>
              <a:rPr lang="en-US" sz="1600" dirty="0" err="1">
                <a:latin typeface="Arial (Body)"/>
              </a:rPr>
              <a:t>năng</a:t>
            </a:r>
            <a:r>
              <a:rPr lang="en-US" sz="1600" dirty="0">
                <a:latin typeface="Arial (Body)"/>
              </a:rPr>
              <a:t> </a:t>
            </a:r>
            <a:r>
              <a:rPr lang="en-US" sz="1600" dirty="0" err="1">
                <a:latin typeface="Arial (Body)"/>
              </a:rPr>
              <a:t>ứng</a:t>
            </a:r>
            <a:r>
              <a:rPr lang="en-US" sz="1600" dirty="0">
                <a:latin typeface="Arial (Body)"/>
              </a:rPr>
              <a:t> </a:t>
            </a:r>
            <a:r>
              <a:rPr lang="en-US" sz="1600" dirty="0" err="1">
                <a:latin typeface="Arial (Body)"/>
              </a:rPr>
              <a:t>dụng</a:t>
            </a:r>
            <a:r>
              <a:rPr lang="en-US" sz="1600" dirty="0">
                <a:latin typeface="Arial (Body)"/>
              </a:rPr>
              <a:t> Desktop </a:t>
            </a:r>
            <a:r>
              <a:rPr lang="en-US" sz="1600" dirty="0" err="1">
                <a:latin typeface="Arial (Body)"/>
              </a:rPr>
              <a:t>để</a:t>
            </a:r>
            <a:r>
              <a:rPr lang="en-US" sz="1600" dirty="0">
                <a:latin typeface="Arial (Body)"/>
              </a:rPr>
              <a:t> </a:t>
            </a:r>
            <a:r>
              <a:rPr lang="en-US" sz="1600" dirty="0" err="1">
                <a:latin typeface="Arial (Body)"/>
              </a:rPr>
              <a:t>người</a:t>
            </a:r>
            <a:r>
              <a:rPr lang="en-US" sz="1600" dirty="0">
                <a:latin typeface="Arial (Body)"/>
              </a:rPr>
              <a:t> </a:t>
            </a:r>
            <a:r>
              <a:rPr lang="en-US" sz="1600" dirty="0" err="1">
                <a:latin typeface="Arial (Body)"/>
              </a:rPr>
              <a:t>dùng</a:t>
            </a:r>
            <a:r>
              <a:rPr lang="en-US" sz="1600" dirty="0">
                <a:latin typeface="Arial (Body)"/>
              </a:rPr>
              <a:t> </a:t>
            </a:r>
            <a:r>
              <a:rPr lang="en-US" sz="1600" dirty="0" err="1">
                <a:latin typeface="Arial (Body)"/>
              </a:rPr>
              <a:t>dễ</a:t>
            </a:r>
            <a:r>
              <a:rPr lang="en-US" sz="1600" dirty="0">
                <a:latin typeface="Arial (Body)"/>
              </a:rPr>
              <a:t> </a:t>
            </a:r>
            <a:r>
              <a:rPr lang="en-US" sz="1600" dirty="0" err="1">
                <a:latin typeface="Arial (Body)"/>
              </a:rPr>
              <a:t>quản</a:t>
            </a:r>
            <a:r>
              <a:rPr lang="en-US" sz="1600" dirty="0">
                <a:latin typeface="Arial (Body)"/>
              </a:rPr>
              <a:t> </a:t>
            </a:r>
            <a:r>
              <a:rPr lang="en-US" sz="1600" dirty="0" err="1">
                <a:latin typeface="Arial (Body)"/>
              </a:rPr>
              <a:t>lý</a:t>
            </a:r>
            <a:r>
              <a:rPr lang="en-US" sz="1600" dirty="0">
                <a:latin typeface="Arial (Body)"/>
              </a:rPr>
              <a:t> gateway.</a:t>
            </a:r>
          </a:p>
        </p:txBody>
      </p:sp>
      <p:sp>
        <p:nvSpPr>
          <p:cNvPr id="28" name="Rectangle 27">
            <a:extLst>
              <a:ext uri="{FF2B5EF4-FFF2-40B4-BE49-F238E27FC236}">
                <a16:creationId xmlns:a16="http://schemas.microsoft.com/office/drawing/2014/main" id="{D2F0E82C-9928-4BA4-B147-EA3C4CCD49AF}"/>
              </a:ext>
            </a:extLst>
          </p:cNvPr>
          <p:cNvSpPr/>
          <p:nvPr/>
        </p:nvSpPr>
        <p:spPr>
          <a:xfrm>
            <a:off x="4908356" y="4830640"/>
            <a:ext cx="3844097" cy="646331"/>
          </a:xfrm>
          <a:prstGeom prst="rect">
            <a:avLst/>
          </a:prstGeom>
        </p:spPr>
        <p:txBody>
          <a:bodyPr wrap="square">
            <a:spAutoFit/>
          </a:bodyPr>
          <a:lstStyle/>
          <a:p>
            <a:r>
              <a:rPr lang="en-US" sz="2000" b="1">
                <a:solidFill>
                  <a:schemeClr val="accent1">
                    <a:lumMod val="75000"/>
                  </a:schemeClr>
                </a:solidFill>
                <a:latin typeface="Calibri" panose="020F0502020204030204" pitchFamily="34" charset="0"/>
                <a:cs typeface="Calibri" panose="020F0502020204030204" pitchFamily="34" charset="0"/>
              </a:rPr>
              <a:t>04</a:t>
            </a:r>
            <a:r>
              <a:rPr lang="en-US" sz="2000" b="1">
                <a:solidFill>
                  <a:srgbClr val="FF6600"/>
                </a:solidFill>
                <a:latin typeface="Calibri" panose="020F0502020204030204" pitchFamily="34" charset="0"/>
                <a:cs typeface="Calibri" panose="020F0502020204030204" pitchFamily="34" charset="0"/>
              </a:rPr>
              <a:t> </a:t>
            </a:r>
            <a:r>
              <a:rPr lang="en-US" sz="1600">
                <a:latin typeface="Arial" panose="020B0604020202020204" pitchFamily="34" charset="0"/>
                <a:cs typeface="Arial" panose="020B0604020202020204" pitchFamily="34" charset="0"/>
              </a:rPr>
              <a:t>Xây dựng thêm các Rule Engine cung cấp khả năng thực hiện các Alarm</a:t>
            </a:r>
          </a:p>
        </p:txBody>
      </p:sp>
      <p:sp>
        <p:nvSpPr>
          <p:cNvPr id="33" name="Rectangle 32">
            <a:extLst>
              <a:ext uri="{FF2B5EF4-FFF2-40B4-BE49-F238E27FC236}">
                <a16:creationId xmlns:a16="http://schemas.microsoft.com/office/drawing/2014/main" id="{10765204-35E8-4446-95CD-0917664C2F4E}"/>
              </a:ext>
            </a:extLst>
          </p:cNvPr>
          <p:cNvSpPr/>
          <p:nvPr/>
        </p:nvSpPr>
        <p:spPr>
          <a:xfrm>
            <a:off x="6620352" y="287337"/>
            <a:ext cx="2104548" cy="863201"/>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6600"/>
                </a:solidFill>
              </a:rPr>
              <a:t>HƯỚNG PHÁT TRIỂN</a:t>
            </a:r>
          </a:p>
        </p:txBody>
      </p:sp>
    </p:spTree>
    <p:extLst>
      <p:ext uri="{BB962C8B-B14F-4D97-AF65-F5344CB8AC3E}">
        <p14:creationId xmlns:p14="http://schemas.microsoft.com/office/powerpoint/2010/main" val="414997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ppt_x"/>
                                          </p:val>
                                        </p:tav>
                                        <p:tav tm="100000">
                                          <p:val>
                                            <p:strVal val="#ppt_x"/>
                                          </p:val>
                                        </p:tav>
                                      </p:tavLst>
                                    </p:anim>
                                    <p:anim calcmode="lin" valueType="num">
                                      <p:cBhvr additive="base">
                                        <p:cTn id="8"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250" fill="hold"/>
                                        <p:tgtEl>
                                          <p:spTgt spid="29"/>
                                        </p:tgtEl>
                                        <p:attrNameLst>
                                          <p:attrName>ppt_x</p:attrName>
                                        </p:attrNameLst>
                                      </p:cBhvr>
                                      <p:tavLst>
                                        <p:tav tm="0">
                                          <p:val>
                                            <p:strVal val="0-#ppt_w/2"/>
                                          </p:val>
                                        </p:tav>
                                        <p:tav tm="100000">
                                          <p:val>
                                            <p:strVal val="#ppt_x"/>
                                          </p:val>
                                        </p:tav>
                                      </p:tavLst>
                                    </p:anim>
                                    <p:anim calcmode="lin" valueType="num">
                                      <p:cBhvr additive="base">
                                        <p:cTn id="14" dur="250" fill="hold"/>
                                        <p:tgtEl>
                                          <p:spTgt spid="29"/>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8"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250" fill="hold"/>
                                        <p:tgtEl>
                                          <p:spTgt spid="31"/>
                                        </p:tgtEl>
                                        <p:attrNameLst>
                                          <p:attrName>ppt_x</p:attrName>
                                        </p:attrNameLst>
                                      </p:cBhvr>
                                      <p:tavLst>
                                        <p:tav tm="0">
                                          <p:val>
                                            <p:strVal val="0-#ppt_w/2"/>
                                          </p:val>
                                        </p:tav>
                                        <p:tav tm="100000">
                                          <p:val>
                                            <p:strVal val="#ppt_x"/>
                                          </p:val>
                                        </p:tav>
                                      </p:tavLst>
                                    </p:anim>
                                    <p:anim calcmode="lin" valueType="num">
                                      <p:cBhvr additive="base">
                                        <p:cTn id="19" dur="250" fill="hold"/>
                                        <p:tgtEl>
                                          <p:spTgt spid="3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250" fill="hold"/>
                                        <p:tgtEl>
                                          <p:spTgt spid="41"/>
                                        </p:tgtEl>
                                        <p:attrNameLst>
                                          <p:attrName>ppt_x</p:attrName>
                                        </p:attrNameLst>
                                      </p:cBhvr>
                                      <p:tavLst>
                                        <p:tav tm="0">
                                          <p:val>
                                            <p:strVal val="0-#ppt_w/2"/>
                                          </p:val>
                                        </p:tav>
                                        <p:tav tm="100000">
                                          <p:val>
                                            <p:strVal val="#ppt_x"/>
                                          </p:val>
                                        </p:tav>
                                      </p:tavLst>
                                    </p:anim>
                                    <p:anim calcmode="lin" valueType="num">
                                      <p:cBhvr additive="base">
                                        <p:cTn id="23" dur="250" fill="hold"/>
                                        <p:tgtEl>
                                          <p:spTgt spid="4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250" fill="hold"/>
                                        <p:tgtEl>
                                          <p:spTgt spid="40"/>
                                        </p:tgtEl>
                                        <p:attrNameLst>
                                          <p:attrName>ppt_x</p:attrName>
                                        </p:attrNameLst>
                                      </p:cBhvr>
                                      <p:tavLst>
                                        <p:tav tm="0">
                                          <p:val>
                                            <p:strVal val="0-#ppt_w/2"/>
                                          </p:val>
                                        </p:tav>
                                        <p:tav tm="100000">
                                          <p:val>
                                            <p:strVal val="#ppt_x"/>
                                          </p:val>
                                        </p:tav>
                                      </p:tavLst>
                                    </p:anim>
                                    <p:anim calcmode="lin" valueType="num">
                                      <p:cBhvr additive="base">
                                        <p:cTn id="27" dur="250" fill="hold"/>
                                        <p:tgtEl>
                                          <p:spTgt spid="40"/>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250" fill="hold"/>
                                        <p:tgtEl>
                                          <p:spTgt spid="32"/>
                                        </p:tgtEl>
                                        <p:attrNameLst>
                                          <p:attrName>ppt_x</p:attrName>
                                        </p:attrNameLst>
                                      </p:cBhvr>
                                      <p:tavLst>
                                        <p:tav tm="0">
                                          <p:val>
                                            <p:strVal val="0-#ppt_w/2"/>
                                          </p:val>
                                        </p:tav>
                                        <p:tav tm="100000">
                                          <p:val>
                                            <p:strVal val="#ppt_x"/>
                                          </p:val>
                                        </p:tav>
                                      </p:tavLst>
                                    </p:anim>
                                    <p:anim calcmode="lin" valueType="num">
                                      <p:cBhvr additive="base">
                                        <p:cTn id="31"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250" fill="hold"/>
                                        <p:tgtEl>
                                          <p:spTgt spid="30"/>
                                        </p:tgtEl>
                                        <p:attrNameLst>
                                          <p:attrName>ppt_x</p:attrName>
                                        </p:attrNameLst>
                                      </p:cBhvr>
                                      <p:tavLst>
                                        <p:tav tm="0">
                                          <p:val>
                                            <p:strVal val="1+#ppt_w/2"/>
                                          </p:val>
                                        </p:tav>
                                        <p:tav tm="100000">
                                          <p:val>
                                            <p:strVal val="#ppt_x"/>
                                          </p:val>
                                        </p:tav>
                                      </p:tavLst>
                                    </p:anim>
                                    <p:anim calcmode="lin" valueType="num">
                                      <p:cBhvr additive="base">
                                        <p:cTn id="37" dur="250" fill="hold"/>
                                        <p:tgtEl>
                                          <p:spTgt spid="30"/>
                                        </p:tgtEl>
                                        <p:attrNameLst>
                                          <p:attrName>ppt_y</p:attrName>
                                        </p:attrNameLst>
                                      </p:cBhvr>
                                      <p:tavLst>
                                        <p:tav tm="0">
                                          <p:val>
                                            <p:strVal val="#ppt_y"/>
                                          </p:val>
                                        </p:tav>
                                        <p:tav tm="100000">
                                          <p:val>
                                            <p:strVal val="#ppt_y"/>
                                          </p:val>
                                        </p:tav>
                                      </p:tavLst>
                                    </p:anim>
                                  </p:childTnLst>
                                </p:cTn>
                              </p:par>
                            </p:childTnLst>
                          </p:cTn>
                        </p:par>
                        <p:par>
                          <p:cTn id="38" fill="hold">
                            <p:stCondLst>
                              <p:cond delay="250"/>
                            </p:stCondLst>
                            <p:childTnLst>
                              <p:par>
                                <p:cTn id="39" presetID="2" presetClass="entr" presetSubtype="2"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250" fill="hold"/>
                                        <p:tgtEl>
                                          <p:spTgt spid="36"/>
                                        </p:tgtEl>
                                        <p:attrNameLst>
                                          <p:attrName>ppt_x</p:attrName>
                                        </p:attrNameLst>
                                      </p:cBhvr>
                                      <p:tavLst>
                                        <p:tav tm="0">
                                          <p:val>
                                            <p:strVal val="1+#ppt_w/2"/>
                                          </p:val>
                                        </p:tav>
                                        <p:tav tm="100000">
                                          <p:val>
                                            <p:strVal val="#ppt_x"/>
                                          </p:val>
                                        </p:tav>
                                      </p:tavLst>
                                    </p:anim>
                                    <p:anim calcmode="lin" valueType="num">
                                      <p:cBhvr additive="base">
                                        <p:cTn id="42" dur="250" fill="hold"/>
                                        <p:tgtEl>
                                          <p:spTgt spid="36"/>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250" fill="hold"/>
                                        <p:tgtEl>
                                          <p:spTgt spid="37"/>
                                        </p:tgtEl>
                                        <p:attrNameLst>
                                          <p:attrName>ppt_x</p:attrName>
                                        </p:attrNameLst>
                                      </p:cBhvr>
                                      <p:tavLst>
                                        <p:tav tm="0">
                                          <p:val>
                                            <p:strVal val="1+#ppt_w/2"/>
                                          </p:val>
                                        </p:tav>
                                        <p:tav tm="100000">
                                          <p:val>
                                            <p:strVal val="#ppt_x"/>
                                          </p:val>
                                        </p:tav>
                                      </p:tavLst>
                                    </p:anim>
                                    <p:anim calcmode="lin" valueType="num">
                                      <p:cBhvr additive="base">
                                        <p:cTn id="46" dur="250" fill="hold"/>
                                        <p:tgtEl>
                                          <p:spTgt spid="3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250" fill="hold"/>
                                        <p:tgtEl>
                                          <p:spTgt spid="38"/>
                                        </p:tgtEl>
                                        <p:attrNameLst>
                                          <p:attrName>ppt_x</p:attrName>
                                        </p:attrNameLst>
                                      </p:cBhvr>
                                      <p:tavLst>
                                        <p:tav tm="0">
                                          <p:val>
                                            <p:strVal val="1+#ppt_w/2"/>
                                          </p:val>
                                        </p:tav>
                                        <p:tav tm="100000">
                                          <p:val>
                                            <p:strVal val="#ppt_x"/>
                                          </p:val>
                                        </p:tav>
                                      </p:tavLst>
                                    </p:anim>
                                    <p:anim calcmode="lin" valueType="num">
                                      <p:cBhvr additive="base">
                                        <p:cTn id="50" dur="250" fill="hold"/>
                                        <p:tgtEl>
                                          <p:spTgt spid="3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250" fill="hold"/>
                                        <p:tgtEl>
                                          <p:spTgt spid="28"/>
                                        </p:tgtEl>
                                        <p:attrNameLst>
                                          <p:attrName>ppt_x</p:attrName>
                                        </p:attrNameLst>
                                      </p:cBhvr>
                                      <p:tavLst>
                                        <p:tav tm="0">
                                          <p:val>
                                            <p:strVal val="1+#ppt_w/2"/>
                                          </p:val>
                                        </p:tav>
                                        <p:tav tm="100000">
                                          <p:val>
                                            <p:strVal val="#ppt_x"/>
                                          </p:val>
                                        </p:tav>
                                      </p:tavLst>
                                    </p:anim>
                                    <p:anim calcmode="lin" valueType="num">
                                      <p:cBhvr additive="base">
                                        <p:cTn id="54" dur="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6" grpId="0"/>
      <p:bldP spid="37" grpId="0"/>
      <p:bldP spid="38" grpId="0"/>
      <p:bldP spid="40" grpId="0"/>
      <p:bldP spid="41"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a:extLst>
              <a:ext uri="{FF2B5EF4-FFF2-40B4-BE49-F238E27FC236}">
                <a16:creationId xmlns:a16="http://schemas.microsoft.com/office/drawing/2014/main" id="{58039852-5069-4D51-A27C-ABBECA5D570E}"/>
              </a:ext>
            </a:extLst>
          </p:cNvPr>
          <p:cNvSpPr/>
          <p:nvPr/>
        </p:nvSpPr>
        <p:spPr>
          <a:xfrm>
            <a:off x="0" y="-13646"/>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CEBB64-1FEB-495E-BA86-4F975AA0A08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7" name="Rectangle 6">
            <a:extLst>
              <a:ext uri="{FF2B5EF4-FFF2-40B4-BE49-F238E27FC236}">
                <a16:creationId xmlns:a16="http://schemas.microsoft.com/office/drawing/2014/main" id="{6E79968A-3701-45A8-BF16-270FCE67CB6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03</a:t>
            </a:r>
          </a:p>
        </p:txBody>
      </p:sp>
      <p:grpSp>
        <p:nvGrpSpPr>
          <p:cNvPr id="9" name="Group 8">
            <a:extLst>
              <a:ext uri="{FF2B5EF4-FFF2-40B4-BE49-F238E27FC236}">
                <a16:creationId xmlns:a16="http://schemas.microsoft.com/office/drawing/2014/main" id="{FBD3B01C-C51A-4704-ACFA-D12D82D21C65}"/>
              </a:ext>
            </a:extLst>
          </p:cNvPr>
          <p:cNvGrpSpPr/>
          <p:nvPr/>
        </p:nvGrpSpPr>
        <p:grpSpPr>
          <a:xfrm>
            <a:off x="212374" y="126373"/>
            <a:ext cx="4827978" cy="997858"/>
            <a:chOff x="212374" y="126373"/>
            <a:chExt cx="4827978" cy="997858"/>
          </a:xfrm>
        </p:grpSpPr>
        <p:grpSp>
          <p:nvGrpSpPr>
            <p:cNvPr id="10" name="Group 9">
              <a:extLst>
                <a:ext uri="{FF2B5EF4-FFF2-40B4-BE49-F238E27FC236}">
                  <a16:creationId xmlns:a16="http://schemas.microsoft.com/office/drawing/2014/main" id="{4AB6E4FE-32ED-4196-8AAB-099F00D89C6D}"/>
                </a:ext>
              </a:extLst>
            </p:cNvPr>
            <p:cNvGrpSpPr/>
            <p:nvPr/>
          </p:nvGrpSpPr>
          <p:grpSpPr>
            <a:xfrm>
              <a:off x="212374" y="126373"/>
              <a:ext cx="4827978" cy="997858"/>
              <a:chOff x="212374" y="126373"/>
              <a:chExt cx="4827978" cy="997858"/>
            </a:xfrm>
          </p:grpSpPr>
          <p:sp>
            <p:nvSpPr>
              <p:cNvPr id="16" name="Oval 15">
                <a:extLst>
                  <a:ext uri="{FF2B5EF4-FFF2-40B4-BE49-F238E27FC236}">
                    <a16:creationId xmlns:a16="http://schemas.microsoft.com/office/drawing/2014/main" id="{48AFA24B-1992-4D50-9FED-9D77EA89C292}"/>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DC5209A-0AF3-4138-B29C-85660D8DA8E5}"/>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C3E9A38-DCBB-474C-95FD-71276A3C1F0C}"/>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3042FB43-B6F4-4B23-9FA2-81CEFE51DFCF}"/>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57218FE6-72F7-4275-8658-391570F5B827}"/>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977119F3-AE8F-4017-85C4-2CAD74E38E44}"/>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8F904448-D246-4635-90E8-6CD184812F74}"/>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75" name="TextBox 74">
            <a:extLst>
              <a:ext uri="{FF2B5EF4-FFF2-40B4-BE49-F238E27FC236}">
                <a16:creationId xmlns:a16="http://schemas.microsoft.com/office/drawing/2014/main" id="{91634A78-8D92-4F01-A3C3-E9A203DA6BB7}"/>
              </a:ext>
            </a:extLst>
          </p:cNvPr>
          <p:cNvSpPr txBox="1"/>
          <p:nvPr/>
        </p:nvSpPr>
        <p:spPr>
          <a:xfrm>
            <a:off x="1259392" y="117017"/>
            <a:ext cx="3208194" cy="584775"/>
          </a:xfrm>
          <a:prstGeom prst="rect">
            <a:avLst/>
          </a:prstGeom>
          <a:noFill/>
        </p:spPr>
        <p:txBody>
          <a:bodyPr wrap="square" rtlCol="0">
            <a:spAutoFit/>
          </a:bodyPr>
          <a:lstStyle/>
          <a:p>
            <a:r>
              <a:rPr lang="en-US" sz="3200" b="1" dirty="0">
                <a:solidFill>
                  <a:srgbClr val="4472C4"/>
                </a:solidFill>
              </a:rPr>
              <a:t>GIỚI THIỆU </a:t>
            </a:r>
            <a:r>
              <a:rPr lang="en-US" sz="2800" b="1" dirty="0">
                <a:solidFill>
                  <a:srgbClr val="4472C4"/>
                </a:solidFill>
              </a:rPr>
              <a:t>ĐỀ TÀI</a:t>
            </a:r>
          </a:p>
        </p:txBody>
      </p:sp>
      <p:pic>
        <p:nvPicPr>
          <p:cNvPr id="77" name="Picture 6" descr="Communication Gateway, SolarEdge Commercial Gateway, SE1000-CCG-G-S1,  Alternergy">
            <a:extLst>
              <a:ext uri="{FF2B5EF4-FFF2-40B4-BE49-F238E27FC236}">
                <a16:creationId xmlns:a16="http://schemas.microsoft.com/office/drawing/2014/main" id="{A5899A85-FC77-4B69-AB9B-E8EC8B344D5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4659" y="1349892"/>
            <a:ext cx="1294906" cy="129490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A931EEC5-3011-46F1-ACA1-BEC4A9F71293}"/>
              </a:ext>
            </a:extLst>
          </p:cNvPr>
          <p:cNvSpPr txBox="1"/>
          <p:nvPr/>
        </p:nvSpPr>
        <p:spPr>
          <a:xfrm>
            <a:off x="2564151" y="2413543"/>
            <a:ext cx="1447691" cy="369332"/>
          </a:xfrm>
          <a:prstGeom prst="rect">
            <a:avLst/>
          </a:prstGeom>
          <a:noFill/>
        </p:spPr>
        <p:txBody>
          <a:bodyPr wrap="square" rtlCol="0">
            <a:spAutoFit/>
          </a:bodyPr>
          <a:lstStyle/>
          <a:p>
            <a:r>
              <a:rPr lang="en-US" b="1" dirty="0">
                <a:solidFill>
                  <a:schemeClr val="accent1"/>
                </a:solidFill>
                <a:latin typeface="Arial" panose="020B0604020202020204" pitchFamily="34" charset="0"/>
                <a:cs typeface="Arial" panose="020B0604020202020204" pitchFamily="34" charset="0"/>
              </a:rPr>
              <a:t>GATEWAY</a:t>
            </a:r>
          </a:p>
        </p:txBody>
      </p:sp>
      <p:pic>
        <p:nvPicPr>
          <p:cNvPr id="79" name="Picture 78" descr="Icon&#10;&#10;Description automatically generated">
            <a:extLst>
              <a:ext uri="{FF2B5EF4-FFF2-40B4-BE49-F238E27FC236}">
                <a16:creationId xmlns:a16="http://schemas.microsoft.com/office/drawing/2014/main" id="{7E8E41FC-963B-47DA-B942-BEFC078317E3}"/>
              </a:ext>
            </a:extLst>
          </p:cNvPr>
          <p:cNvPicPr>
            <a:picLocks noChangeAspect="1"/>
          </p:cNvPicPr>
          <p:nvPr/>
        </p:nvPicPr>
        <p:blipFill>
          <a:blip r:embed="rId4"/>
          <a:stretch>
            <a:fillRect/>
          </a:stretch>
        </p:blipFill>
        <p:spPr>
          <a:xfrm>
            <a:off x="2747527" y="4259791"/>
            <a:ext cx="1080940" cy="1080940"/>
          </a:xfrm>
          <a:prstGeom prst="rect">
            <a:avLst/>
          </a:prstGeom>
        </p:spPr>
      </p:pic>
      <p:sp>
        <p:nvSpPr>
          <p:cNvPr id="80" name="TextBox 79">
            <a:extLst>
              <a:ext uri="{FF2B5EF4-FFF2-40B4-BE49-F238E27FC236}">
                <a16:creationId xmlns:a16="http://schemas.microsoft.com/office/drawing/2014/main" id="{8A429959-D1A5-4DB6-ABBE-5DE2C8A898F6}"/>
              </a:ext>
            </a:extLst>
          </p:cNvPr>
          <p:cNvSpPr txBox="1"/>
          <p:nvPr/>
        </p:nvSpPr>
        <p:spPr>
          <a:xfrm>
            <a:off x="2669758" y="5340731"/>
            <a:ext cx="1158710" cy="369332"/>
          </a:xfrm>
          <a:prstGeom prst="rect">
            <a:avLst/>
          </a:prstGeom>
          <a:noFill/>
        </p:spPr>
        <p:txBody>
          <a:bodyPr wrap="square" rtlCol="0">
            <a:spAutoFit/>
          </a:bodyPr>
          <a:lstStyle/>
          <a:p>
            <a:r>
              <a:rPr lang="en-US" b="1">
                <a:solidFill>
                  <a:schemeClr val="accent1"/>
                </a:solidFill>
                <a:latin typeface="Arial" panose="020B0604020202020204" pitchFamily="34" charset="0"/>
                <a:cs typeface="Arial" panose="020B0604020202020204" pitchFamily="34" charset="0"/>
              </a:rPr>
              <a:t>SERVER</a:t>
            </a:r>
            <a:endParaRPr lang="en-US" b="1" dirty="0">
              <a:solidFill>
                <a:schemeClr val="accent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F420D172-80F9-4DCB-B414-9CD836ADCC1E}"/>
              </a:ext>
            </a:extLst>
          </p:cNvPr>
          <p:cNvSpPr/>
          <p:nvPr/>
        </p:nvSpPr>
        <p:spPr>
          <a:xfrm>
            <a:off x="6748716" y="59724"/>
            <a:ext cx="1936187" cy="535257"/>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MỤC TIÊU</a:t>
            </a:r>
            <a:endParaRPr lang="en-US" sz="2400" b="1" dirty="0">
              <a:solidFill>
                <a:srgbClr val="FF6600"/>
              </a:solidFill>
            </a:endParaRPr>
          </a:p>
        </p:txBody>
      </p:sp>
      <p:sp>
        <p:nvSpPr>
          <p:cNvPr id="82" name="Left Brace 81">
            <a:extLst>
              <a:ext uri="{FF2B5EF4-FFF2-40B4-BE49-F238E27FC236}">
                <a16:creationId xmlns:a16="http://schemas.microsoft.com/office/drawing/2014/main" id="{D03769EE-A6A0-4460-A7B3-AABFA2EFF0FC}"/>
              </a:ext>
            </a:extLst>
          </p:cNvPr>
          <p:cNvSpPr/>
          <p:nvPr/>
        </p:nvSpPr>
        <p:spPr>
          <a:xfrm>
            <a:off x="4052048" y="1026771"/>
            <a:ext cx="197541" cy="2066863"/>
          </a:xfrm>
          <a:prstGeom prst="leftBrace">
            <a:avLst/>
          </a:prstGeom>
          <a:ln w="38100" cap="rnd">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DFF2E3DB-659D-47D7-8F9B-B65A0A09E639}"/>
              </a:ext>
            </a:extLst>
          </p:cNvPr>
          <p:cNvSpPr/>
          <p:nvPr/>
        </p:nvSpPr>
        <p:spPr>
          <a:xfrm>
            <a:off x="4265132" y="1175787"/>
            <a:ext cx="1543050" cy="7238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Firmware Gateway</a:t>
            </a:r>
          </a:p>
        </p:txBody>
      </p:sp>
      <p:sp>
        <p:nvSpPr>
          <p:cNvPr id="84" name="Rectangle 83">
            <a:extLst>
              <a:ext uri="{FF2B5EF4-FFF2-40B4-BE49-F238E27FC236}">
                <a16:creationId xmlns:a16="http://schemas.microsoft.com/office/drawing/2014/main" id="{1EEAE7C5-D5E7-4561-9E2E-3DA3E9DE131B}"/>
              </a:ext>
            </a:extLst>
          </p:cNvPr>
          <p:cNvSpPr/>
          <p:nvPr/>
        </p:nvSpPr>
        <p:spPr>
          <a:xfrm>
            <a:off x="4265132" y="2130094"/>
            <a:ext cx="1543050" cy="76074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Desktop App</a:t>
            </a:r>
          </a:p>
        </p:txBody>
      </p:sp>
      <p:sp>
        <p:nvSpPr>
          <p:cNvPr id="24" name="Left Brace 23">
            <a:extLst>
              <a:ext uri="{FF2B5EF4-FFF2-40B4-BE49-F238E27FC236}">
                <a16:creationId xmlns:a16="http://schemas.microsoft.com/office/drawing/2014/main" id="{D03769EE-A6A0-4460-A7B3-AABFA2EFF0FC}"/>
              </a:ext>
            </a:extLst>
          </p:cNvPr>
          <p:cNvSpPr/>
          <p:nvPr/>
        </p:nvSpPr>
        <p:spPr>
          <a:xfrm>
            <a:off x="4036505" y="3690878"/>
            <a:ext cx="197541" cy="2066863"/>
          </a:xfrm>
          <a:prstGeom prst="leftBrace">
            <a:avLst/>
          </a:prstGeom>
          <a:ln w="38100" cap="rnd">
            <a:roun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DFF2E3DB-659D-47D7-8F9B-B65A0A09E639}"/>
              </a:ext>
            </a:extLst>
          </p:cNvPr>
          <p:cNvSpPr/>
          <p:nvPr/>
        </p:nvSpPr>
        <p:spPr>
          <a:xfrm>
            <a:off x="4249589" y="3839894"/>
            <a:ext cx="1543050" cy="7238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Context Broker</a:t>
            </a:r>
          </a:p>
        </p:txBody>
      </p:sp>
      <p:sp>
        <p:nvSpPr>
          <p:cNvPr id="26" name="Rectangle 25">
            <a:extLst>
              <a:ext uri="{FF2B5EF4-FFF2-40B4-BE49-F238E27FC236}">
                <a16:creationId xmlns:a16="http://schemas.microsoft.com/office/drawing/2014/main" id="{1EEAE7C5-D5E7-4561-9E2E-3DA3E9DE131B}"/>
              </a:ext>
            </a:extLst>
          </p:cNvPr>
          <p:cNvSpPr/>
          <p:nvPr/>
        </p:nvSpPr>
        <p:spPr>
          <a:xfrm>
            <a:off x="4249589" y="4794201"/>
            <a:ext cx="1543050" cy="76074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t>Web </a:t>
            </a:r>
            <a:r>
              <a:rPr lang="en-US" dirty="0"/>
              <a:t>App</a:t>
            </a:r>
          </a:p>
        </p:txBody>
      </p:sp>
    </p:spTree>
    <p:extLst>
      <p:ext uri="{BB962C8B-B14F-4D97-AF65-F5344CB8AC3E}">
        <p14:creationId xmlns:p14="http://schemas.microsoft.com/office/powerpoint/2010/main" val="246932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olar cell, outdoor object&#10;&#10;Description automatically generated">
            <a:extLst>
              <a:ext uri="{FF2B5EF4-FFF2-40B4-BE49-F238E27FC236}">
                <a16:creationId xmlns:a16="http://schemas.microsoft.com/office/drawing/2014/main" id="{AC976555-105E-4955-B427-C2BA2DDDD01B}"/>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5" name="Rectangle 10">
            <a:extLst>
              <a:ext uri="{FF2B5EF4-FFF2-40B4-BE49-F238E27FC236}">
                <a16:creationId xmlns:a16="http://schemas.microsoft.com/office/drawing/2014/main" id="{59F2E2F4-75F7-4170-8503-CC16DA581350}"/>
              </a:ext>
            </a:extLst>
          </p:cNvPr>
          <p:cNvSpPr/>
          <p:nvPr/>
        </p:nvSpPr>
        <p:spPr>
          <a:xfrm>
            <a:off x="0" y="-14663"/>
            <a:ext cx="6897950" cy="6974755"/>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613D36E-BB4E-4466-88D8-75C821315963}"/>
              </a:ext>
            </a:extLst>
          </p:cNvPr>
          <p:cNvSpPr/>
          <p:nvPr/>
        </p:nvSpPr>
        <p:spPr>
          <a:xfrm>
            <a:off x="5302617" y="2441121"/>
            <a:ext cx="1975758" cy="1975758"/>
          </a:xfrm>
          <a:prstGeom prst="ellipse">
            <a:avLst/>
          </a:prstGeom>
          <a:solidFill>
            <a:schemeClr val="bg1">
              <a:lumMod val="95000"/>
            </a:schemeClr>
          </a:solidFill>
          <a:ln w="5715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F33B8E-9A8F-48EB-9C98-DB4FCF640C0F}"/>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8" name="TextBox 7">
            <a:extLst>
              <a:ext uri="{FF2B5EF4-FFF2-40B4-BE49-F238E27FC236}">
                <a16:creationId xmlns:a16="http://schemas.microsoft.com/office/drawing/2014/main" id="{19457ACE-608A-43C1-A9D1-69041673725D}"/>
              </a:ext>
            </a:extLst>
          </p:cNvPr>
          <p:cNvSpPr txBox="1"/>
          <p:nvPr/>
        </p:nvSpPr>
        <p:spPr>
          <a:xfrm>
            <a:off x="476602" y="2614849"/>
            <a:ext cx="3364783" cy="1508105"/>
          </a:xfrm>
          <a:prstGeom prst="rect">
            <a:avLst/>
          </a:prstGeom>
          <a:noFill/>
        </p:spPr>
        <p:txBody>
          <a:bodyPr wrap="square" rtlCol="0">
            <a:spAutoFit/>
          </a:bodyPr>
          <a:lstStyle/>
          <a:p>
            <a:r>
              <a:rPr lang="en-US" sz="3600" b="1">
                <a:solidFill>
                  <a:srgbClr val="4472C4"/>
                </a:solidFill>
              </a:rPr>
              <a:t>CÁM ƠN </a:t>
            </a:r>
          </a:p>
          <a:p>
            <a:r>
              <a:rPr lang="en-US" sz="2800">
                <a:solidFill>
                  <a:srgbClr val="4472C4"/>
                </a:solidFill>
              </a:rPr>
              <a:t>QUÝ THẦY CÔ VÀ CÁC BẠN ĐÃ LẮNG NGHE !</a:t>
            </a:r>
          </a:p>
        </p:txBody>
      </p:sp>
      <p:sp>
        <p:nvSpPr>
          <p:cNvPr id="9" name="Rectangle 8">
            <a:extLst>
              <a:ext uri="{FF2B5EF4-FFF2-40B4-BE49-F238E27FC236}">
                <a16:creationId xmlns:a16="http://schemas.microsoft.com/office/drawing/2014/main" id="{F2A5C2F1-8CCC-4876-B8E0-BADF2F2004FB}"/>
              </a:ext>
            </a:extLst>
          </p:cNvPr>
          <p:cNvSpPr/>
          <p:nvPr/>
        </p:nvSpPr>
        <p:spPr>
          <a:xfrm>
            <a:off x="2445810" y="6474006"/>
            <a:ext cx="2791149" cy="369332"/>
          </a:xfrm>
          <a:prstGeom prst="rect">
            <a:avLst/>
          </a:prstGeom>
        </p:spPr>
        <p:txBody>
          <a:bodyPr wrap="none">
            <a:spAutoFit/>
          </a:bodyPr>
          <a:lstStyle/>
          <a:p>
            <a:r>
              <a:rPr lang="vi-VN"/>
              <a:t>GVHD: </a:t>
            </a:r>
            <a:r>
              <a:rPr lang="en-US"/>
              <a:t>	</a:t>
            </a:r>
            <a:r>
              <a:rPr lang="en-US" b="1">
                <a:solidFill>
                  <a:srgbClr val="4472C4"/>
                </a:solidFill>
              </a:rPr>
              <a:t>ThS Bùi Quốc Bảo</a:t>
            </a:r>
            <a:endParaRPr lang="vi-VN" b="1">
              <a:solidFill>
                <a:srgbClr val="4472C4"/>
              </a:solidFill>
            </a:endParaRPr>
          </a:p>
        </p:txBody>
      </p:sp>
      <p:sp>
        <p:nvSpPr>
          <p:cNvPr id="10" name="TextBox 9">
            <a:extLst>
              <a:ext uri="{FF2B5EF4-FFF2-40B4-BE49-F238E27FC236}">
                <a16:creationId xmlns:a16="http://schemas.microsoft.com/office/drawing/2014/main" id="{B89C8623-A1B0-4DCE-9140-8766ADF49308}"/>
              </a:ext>
            </a:extLst>
          </p:cNvPr>
          <p:cNvSpPr txBox="1"/>
          <p:nvPr/>
        </p:nvSpPr>
        <p:spPr>
          <a:xfrm>
            <a:off x="-1186792" y="188679"/>
            <a:ext cx="7583429" cy="830997"/>
          </a:xfrm>
          <a:prstGeom prst="rect">
            <a:avLst/>
          </a:prstGeom>
          <a:noFill/>
        </p:spPr>
        <p:txBody>
          <a:bodyPr wrap="square" rtlCol="0">
            <a:spAutoFit/>
          </a:bodyPr>
          <a:lstStyle/>
          <a:p>
            <a:pPr algn="ctr"/>
            <a:r>
              <a:rPr lang="en-US" sz="1600" b="1">
                <a:solidFill>
                  <a:srgbClr val="032B91"/>
                </a:solidFill>
                <a:latin typeface="Arial" panose="020B0604020202020204" pitchFamily="34" charset="0"/>
                <a:cs typeface="Arial" panose="020B0604020202020204" pitchFamily="34" charset="0"/>
              </a:rPr>
              <a:t>TRƯỜNG ĐẠI HỌC BÁCH KHOA TP. HỒ CHÍ MINH</a:t>
            </a:r>
          </a:p>
          <a:p>
            <a:pPr algn="ctr"/>
            <a:r>
              <a:rPr lang="en-US" sz="1600" b="1">
                <a:solidFill>
                  <a:srgbClr val="1488DB"/>
                </a:solidFill>
                <a:latin typeface="Arial" panose="020B0604020202020204" pitchFamily="34" charset="0"/>
                <a:cs typeface="Arial" panose="020B0604020202020204" pitchFamily="34" charset="0"/>
              </a:rPr>
              <a:t>KHOA ĐIỆN – ĐIỆN TỬ</a:t>
            </a:r>
          </a:p>
          <a:p>
            <a:pPr algn="ctr"/>
            <a:r>
              <a:rPr lang="en-US" sz="1600" b="1">
                <a:solidFill>
                  <a:srgbClr val="1488DB"/>
                </a:solidFill>
                <a:latin typeface="Arial" panose="020B0604020202020204" pitchFamily="34" charset="0"/>
                <a:cs typeface="Arial" panose="020B0604020202020204" pitchFamily="34" charset="0"/>
              </a:rPr>
              <a:t>BỘ MÔN KỸ THUẬT ĐIỆN TỬ</a:t>
            </a:r>
          </a:p>
        </p:txBody>
      </p:sp>
      <p:grpSp>
        <p:nvGrpSpPr>
          <p:cNvPr id="11" name="Group 10">
            <a:extLst>
              <a:ext uri="{FF2B5EF4-FFF2-40B4-BE49-F238E27FC236}">
                <a16:creationId xmlns:a16="http://schemas.microsoft.com/office/drawing/2014/main" id="{843471BA-0324-49D1-9604-5D77AA1BA3FF}"/>
              </a:ext>
            </a:extLst>
          </p:cNvPr>
          <p:cNvGrpSpPr/>
          <p:nvPr/>
        </p:nvGrpSpPr>
        <p:grpSpPr>
          <a:xfrm>
            <a:off x="5580627" y="2671888"/>
            <a:ext cx="1448827" cy="1380585"/>
            <a:chOff x="8203518" y="-2573869"/>
            <a:chExt cx="5190628" cy="4946139"/>
          </a:xfrm>
          <a:effectLst>
            <a:outerShdw blurRad="63500" sx="102000" sy="102000" algn="ctr" rotWithShape="0">
              <a:prstClr val="black">
                <a:alpha val="40000"/>
              </a:prstClr>
            </a:outerShdw>
          </a:effectLst>
        </p:grpSpPr>
        <p:pic>
          <p:nvPicPr>
            <p:cNvPr id="12" name="Picture 11" descr="Không có mô tả ảnh.">
              <a:extLst>
                <a:ext uri="{FF2B5EF4-FFF2-40B4-BE49-F238E27FC236}">
                  <a16:creationId xmlns:a16="http://schemas.microsoft.com/office/drawing/2014/main" id="{6C5424A5-0517-4BCC-A9E7-3EB588EECA0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Không có mô tả ảnh.">
              <a:extLst>
                <a:ext uri="{FF2B5EF4-FFF2-40B4-BE49-F238E27FC236}">
                  <a16:creationId xmlns:a16="http://schemas.microsoft.com/office/drawing/2014/main" id="{FE268316-7AD0-4E50-989B-A3648ADD0BA5}"/>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4" name="Picture 13" descr="Không có mô tả ảnh.">
              <a:extLst>
                <a:ext uri="{FF2B5EF4-FFF2-40B4-BE49-F238E27FC236}">
                  <a16:creationId xmlns:a16="http://schemas.microsoft.com/office/drawing/2014/main" id="{146C6B87-CF89-4246-9BF8-0C74EC3EDDB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5" name="Picture 14" descr="Không có mô tả ảnh.">
              <a:extLst>
                <a:ext uri="{FF2B5EF4-FFF2-40B4-BE49-F238E27FC236}">
                  <a16:creationId xmlns:a16="http://schemas.microsoft.com/office/drawing/2014/main" id="{5B65E98F-EF62-4913-B2C7-ED56C7E98C32}"/>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7116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81292"/>
            <a:ext cx="10573555" cy="712128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45</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23060" y="269853"/>
            <a:ext cx="1671868" cy="584775"/>
          </a:xfrm>
          <a:prstGeom prst="rect">
            <a:avLst/>
          </a:prstGeom>
          <a:noFill/>
        </p:spPr>
        <p:txBody>
          <a:bodyPr wrap="none" rtlCol="0">
            <a:spAutoFit/>
          </a:bodyPr>
          <a:lstStyle/>
          <a:p>
            <a:r>
              <a:rPr lang="en-US" sz="3200" b="1" dirty="0">
                <a:solidFill>
                  <a:srgbClr val="4472C4"/>
                </a:solidFill>
              </a:rPr>
              <a:t>PHỤ LỤC</a:t>
            </a:r>
            <a:endParaRPr lang="en-US" sz="3600" b="1" dirty="0">
              <a:solidFill>
                <a:srgbClr val="4472C4"/>
              </a:solidFill>
            </a:endParaRPr>
          </a:p>
        </p:txBody>
      </p:sp>
      <p:pic>
        <p:nvPicPr>
          <p:cNvPr id="3" name="Picture 2" descr="Table&#10;&#10;Description automatically generated">
            <a:extLst>
              <a:ext uri="{FF2B5EF4-FFF2-40B4-BE49-F238E27FC236}">
                <a16:creationId xmlns:a16="http://schemas.microsoft.com/office/drawing/2014/main" id="{7A4A7F2E-8C26-4F10-AADA-4572F9AE9242}"/>
              </a:ext>
            </a:extLst>
          </p:cNvPr>
          <p:cNvPicPr>
            <a:picLocks noChangeAspect="1"/>
          </p:cNvPicPr>
          <p:nvPr/>
        </p:nvPicPr>
        <p:blipFill>
          <a:blip r:embed="rId4"/>
          <a:stretch>
            <a:fillRect/>
          </a:stretch>
        </p:blipFill>
        <p:spPr>
          <a:xfrm>
            <a:off x="542362" y="1796770"/>
            <a:ext cx="8059275" cy="2505425"/>
          </a:xfrm>
          <a:prstGeom prst="rect">
            <a:avLst/>
          </a:prstGeom>
        </p:spPr>
      </p:pic>
    </p:spTree>
    <p:extLst>
      <p:ext uri="{BB962C8B-B14F-4D97-AF65-F5344CB8AC3E}">
        <p14:creationId xmlns:p14="http://schemas.microsoft.com/office/powerpoint/2010/main" val="3738255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81292"/>
            <a:ext cx="10573555" cy="712128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45</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23060" y="302721"/>
            <a:ext cx="1671868" cy="584775"/>
          </a:xfrm>
          <a:prstGeom prst="rect">
            <a:avLst/>
          </a:prstGeom>
          <a:noFill/>
        </p:spPr>
        <p:txBody>
          <a:bodyPr wrap="none" rtlCol="0">
            <a:spAutoFit/>
          </a:bodyPr>
          <a:lstStyle/>
          <a:p>
            <a:r>
              <a:rPr lang="en-US" sz="3200" b="1" dirty="0">
                <a:solidFill>
                  <a:srgbClr val="4472C4"/>
                </a:solidFill>
              </a:rPr>
              <a:t>PHỤ LỤC</a:t>
            </a:r>
            <a:endParaRPr lang="en-US" sz="3600" b="1" dirty="0">
              <a:solidFill>
                <a:srgbClr val="4472C4"/>
              </a:solidFill>
            </a:endParaRPr>
          </a:p>
        </p:txBody>
      </p:sp>
      <p:pic>
        <p:nvPicPr>
          <p:cNvPr id="4" name="Picture 3" descr="Diagram&#10;&#10;Description automatically generated">
            <a:extLst>
              <a:ext uri="{FF2B5EF4-FFF2-40B4-BE49-F238E27FC236}">
                <a16:creationId xmlns:a16="http://schemas.microsoft.com/office/drawing/2014/main" id="{74BD3DC3-7170-4B9E-99DD-35C43CE4A2DA}"/>
              </a:ext>
            </a:extLst>
          </p:cNvPr>
          <p:cNvPicPr>
            <a:picLocks noChangeAspect="1"/>
          </p:cNvPicPr>
          <p:nvPr/>
        </p:nvPicPr>
        <p:blipFill>
          <a:blip r:embed="rId4"/>
          <a:stretch>
            <a:fillRect/>
          </a:stretch>
        </p:blipFill>
        <p:spPr>
          <a:xfrm>
            <a:off x="763489" y="1538579"/>
            <a:ext cx="7107810" cy="4153986"/>
          </a:xfrm>
          <a:prstGeom prst="rect">
            <a:avLst/>
          </a:prstGeom>
        </p:spPr>
      </p:pic>
    </p:spTree>
    <p:extLst>
      <p:ext uri="{BB962C8B-B14F-4D97-AF65-F5344CB8AC3E}">
        <p14:creationId xmlns:p14="http://schemas.microsoft.com/office/powerpoint/2010/main" val="232142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81292"/>
            <a:ext cx="10573555" cy="712128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45</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23060" y="302721"/>
            <a:ext cx="1671868" cy="584775"/>
          </a:xfrm>
          <a:prstGeom prst="rect">
            <a:avLst/>
          </a:prstGeom>
          <a:noFill/>
        </p:spPr>
        <p:txBody>
          <a:bodyPr wrap="none" rtlCol="0">
            <a:spAutoFit/>
          </a:bodyPr>
          <a:lstStyle/>
          <a:p>
            <a:r>
              <a:rPr lang="en-US" sz="3200" b="1" dirty="0">
                <a:solidFill>
                  <a:srgbClr val="4472C4"/>
                </a:solidFill>
              </a:rPr>
              <a:t>PHỤ LỤC</a:t>
            </a:r>
            <a:endParaRPr lang="en-US" sz="3600" b="1" dirty="0">
              <a:solidFill>
                <a:srgbClr val="4472C4"/>
              </a:solidFill>
            </a:endParaRPr>
          </a:p>
        </p:txBody>
      </p:sp>
      <p:pic>
        <p:nvPicPr>
          <p:cNvPr id="3" name="Picture 2" descr="Diagram&#10;&#10;Description automatically generated with medium confidence">
            <a:extLst>
              <a:ext uri="{FF2B5EF4-FFF2-40B4-BE49-F238E27FC236}">
                <a16:creationId xmlns:a16="http://schemas.microsoft.com/office/drawing/2014/main" id="{7F9BFC3D-05BB-43A0-9BDA-B81235D9C065}"/>
              </a:ext>
            </a:extLst>
          </p:cNvPr>
          <p:cNvPicPr>
            <a:picLocks noChangeAspect="1"/>
          </p:cNvPicPr>
          <p:nvPr/>
        </p:nvPicPr>
        <p:blipFill>
          <a:blip r:embed="rId4"/>
          <a:stretch>
            <a:fillRect/>
          </a:stretch>
        </p:blipFill>
        <p:spPr>
          <a:xfrm>
            <a:off x="1078321" y="1654401"/>
            <a:ext cx="6770761" cy="4217604"/>
          </a:xfrm>
          <a:prstGeom prst="rect">
            <a:avLst/>
          </a:prstGeom>
        </p:spPr>
      </p:pic>
    </p:spTree>
    <p:extLst>
      <p:ext uri="{BB962C8B-B14F-4D97-AF65-F5344CB8AC3E}">
        <p14:creationId xmlns:p14="http://schemas.microsoft.com/office/powerpoint/2010/main" val="1345471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olar cell, outdoor object&#10;&#10;Description automatically generated">
            <a:extLst>
              <a:ext uri="{FF2B5EF4-FFF2-40B4-BE49-F238E27FC236}">
                <a16:creationId xmlns:a16="http://schemas.microsoft.com/office/drawing/2014/main" id="{B53F9042-ADE6-45E3-B2BD-011AD42FA33D}"/>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7" name="Rectangle 10">
            <a:extLst>
              <a:ext uri="{FF2B5EF4-FFF2-40B4-BE49-F238E27FC236}">
                <a16:creationId xmlns:a16="http://schemas.microsoft.com/office/drawing/2014/main" id="{F8835B52-4736-4860-9430-0A8FAC0CC82C}"/>
              </a:ext>
            </a:extLst>
          </p:cNvPr>
          <p:cNvSpPr/>
          <p:nvPr/>
        </p:nvSpPr>
        <p:spPr>
          <a:xfrm>
            <a:off x="0" y="-81292"/>
            <a:ext cx="10573555" cy="7121284"/>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70C655-EE6C-42C7-882D-FB550F0B6D96}"/>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9" name="Rectangle 8">
            <a:extLst>
              <a:ext uri="{FF2B5EF4-FFF2-40B4-BE49-F238E27FC236}">
                <a16:creationId xmlns:a16="http://schemas.microsoft.com/office/drawing/2014/main" id="{60A8717E-8C9F-4083-9B4B-2C15DB1DDFF8}"/>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45</a:t>
            </a:r>
          </a:p>
        </p:txBody>
      </p:sp>
      <p:grpSp>
        <p:nvGrpSpPr>
          <p:cNvPr id="15" name="Group 14">
            <a:extLst>
              <a:ext uri="{FF2B5EF4-FFF2-40B4-BE49-F238E27FC236}">
                <a16:creationId xmlns:a16="http://schemas.microsoft.com/office/drawing/2014/main" id="{4B7BED8B-AE5B-40C6-9075-8FF2464121A6}"/>
              </a:ext>
            </a:extLst>
          </p:cNvPr>
          <p:cNvGrpSpPr/>
          <p:nvPr/>
        </p:nvGrpSpPr>
        <p:grpSpPr>
          <a:xfrm>
            <a:off x="212374" y="126373"/>
            <a:ext cx="4827978" cy="997858"/>
            <a:chOff x="212374" y="126373"/>
            <a:chExt cx="4827978" cy="997858"/>
          </a:xfrm>
        </p:grpSpPr>
        <p:grpSp>
          <p:nvGrpSpPr>
            <p:cNvPr id="16" name="Group 15">
              <a:extLst>
                <a:ext uri="{FF2B5EF4-FFF2-40B4-BE49-F238E27FC236}">
                  <a16:creationId xmlns:a16="http://schemas.microsoft.com/office/drawing/2014/main" id="{9463D3F2-A1AE-4BBA-AC5F-1F44CBCD288E}"/>
                </a:ext>
              </a:extLst>
            </p:cNvPr>
            <p:cNvGrpSpPr/>
            <p:nvPr/>
          </p:nvGrpSpPr>
          <p:grpSpPr>
            <a:xfrm>
              <a:off x="212374" y="126373"/>
              <a:ext cx="4827978" cy="997858"/>
              <a:chOff x="212374" y="126373"/>
              <a:chExt cx="4827978" cy="997858"/>
            </a:xfrm>
          </p:grpSpPr>
          <p:sp>
            <p:nvSpPr>
              <p:cNvPr id="22" name="Oval 21">
                <a:extLst>
                  <a:ext uri="{FF2B5EF4-FFF2-40B4-BE49-F238E27FC236}">
                    <a16:creationId xmlns:a16="http://schemas.microsoft.com/office/drawing/2014/main" id="{B71CC382-EE4E-42D0-92BF-879F2DA8110F}"/>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5A7AB9E-6F59-4866-BF1A-E24A9123FA01}"/>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737312E-6996-421F-A3D8-93B300DF25F4}"/>
                </a:ext>
              </a:extLst>
            </p:cNvPr>
            <p:cNvGrpSpPr/>
            <p:nvPr/>
          </p:nvGrpSpPr>
          <p:grpSpPr>
            <a:xfrm>
              <a:off x="337069" y="228954"/>
              <a:ext cx="763708" cy="727737"/>
              <a:chOff x="8203518" y="-2573869"/>
              <a:chExt cx="5190628" cy="4946139"/>
            </a:xfrm>
            <a:effectLst>
              <a:outerShdw blurRad="63500" sx="102000" sy="102000" algn="ctr" rotWithShape="0">
                <a:prstClr val="black">
                  <a:alpha val="40000"/>
                </a:prstClr>
              </a:outerShdw>
            </a:effectLst>
          </p:grpSpPr>
          <p:pic>
            <p:nvPicPr>
              <p:cNvPr id="18" name="Picture 17" descr="Không có mô tả ảnh.">
                <a:extLst>
                  <a:ext uri="{FF2B5EF4-FFF2-40B4-BE49-F238E27FC236}">
                    <a16:creationId xmlns:a16="http://schemas.microsoft.com/office/drawing/2014/main" id="{749EDBB9-5E43-4F51-A200-86F3746BB13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9" name="Picture 18" descr="Không có mô tả ảnh.">
                <a:extLst>
                  <a:ext uri="{FF2B5EF4-FFF2-40B4-BE49-F238E27FC236}">
                    <a16:creationId xmlns:a16="http://schemas.microsoft.com/office/drawing/2014/main" id="{5AE7EB73-A801-4D0F-8B02-780FD9CB66D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0" name="Picture 19" descr="Không có mô tả ảnh.">
                <a:extLst>
                  <a:ext uri="{FF2B5EF4-FFF2-40B4-BE49-F238E27FC236}">
                    <a16:creationId xmlns:a16="http://schemas.microsoft.com/office/drawing/2014/main" id="{17BADA43-D688-4EA0-932C-B94A45D9960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21" name="Picture 20" descr="Không có mô tả ảnh.">
                <a:extLst>
                  <a:ext uri="{FF2B5EF4-FFF2-40B4-BE49-F238E27FC236}">
                    <a16:creationId xmlns:a16="http://schemas.microsoft.com/office/drawing/2014/main" id="{29A3022C-A0A1-4DC3-8201-CE825913CF2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44748FAF-ECC5-4485-B1ED-DD7B0B7BA5E4}"/>
              </a:ext>
            </a:extLst>
          </p:cNvPr>
          <p:cNvSpPr txBox="1"/>
          <p:nvPr/>
        </p:nvSpPr>
        <p:spPr>
          <a:xfrm>
            <a:off x="1323060" y="302721"/>
            <a:ext cx="1671868" cy="584775"/>
          </a:xfrm>
          <a:prstGeom prst="rect">
            <a:avLst/>
          </a:prstGeom>
          <a:noFill/>
        </p:spPr>
        <p:txBody>
          <a:bodyPr wrap="none" rtlCol="0">
            <a:spAutoFit/>
          </a:bodyPr>
          <a:lstStyle/>
          <a:p>
            <a:r>
              <a:rPr lang="en-US" sz="3200" b="1" dirty="0">
                <a:solidFill>
                  <a:srgbClr val="4472C4"/>
                </a:solidFill>
              </a:rPr>
              <a:t>PHỤ LỤC</a:t>
            </a:r>
            <a:endParaRPr lang="en-US" sz="3600" b="1" dirty="0">
              <a:solidFill>
                <a:srgbClr val="4472C4"/>
              </a:solidFill>
            </a:endParaRPr>
          </a:p>
        </p:txBody>
      </p:sp>
      <p:pic>
        <p:nvPicPr>
          <p:cNvPr id="4" name="Picture 3" descr="Graphical user interface&#10;&#10;Description automatically generated">
            <a:extLst>
              <a:ext uri="{FF2B5EF4-FFF2-40B4-BE49-F238E27FC236}">
                <a16:creationId xmlns:a16="http://schemas.microsoft.com/office/drawing/2014/main" id="{2BEE0BA7-0BCE-4F05-8261-94B2CFDBB48B}"/>
              </a:ext>
            </a:extLst>
          </p:cNvPr>
          <p:cNvPicPr>
            <a:picLocks noChangeAspect="1"/>
          </p:cNvPicPr>
          <p:nvPr/>
        </p:nvPicPr>
        <p:blipFill>
          <a:blip r:embed="rId4"/>
          <a:stretch>
            <a:fillRect/>
          </a:stretch>
        </p:blipFill>
        <p:spPr>
          <a:xfrm>
            <a:off x="451862" y="1495155"/>
            <a:ext cx="8240275" cy="3867690"/>
          </a:xfrm>
          <a:prstGeom prst="rect">
            <a:avLst/>
          </a:prstGeom>
        </p:spPr>
      </p:pic>
    </p:spTree>
    <p:extLst>
      <p:ext uri="{BB962C8B-B14F-4D97-AF65-F5344CB8AC3E}">
        <p14:creationId xmlns:p14="http://schemas.microsoft.com/office/powerpoint/2010/main" val="91498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CD2E20F4-7799-4C6E-A9F1-60BEB6D63E19}"/>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6" name="Rectangle 10">
            <a:extLst>
              <a:ext uri="{FF2B5EF4-FFF2-40B4-BE49-F238E27FC236}">
                <a16:creationId xmlns:a16="http://schemas.microsoft.com/office/drawing/2014/main" id="{F31DE714-C96C-471F-A842-5D8560743D9F}"/>
              </a:ext>
            </a:extLst>
          </p:cNvPr>
          <p:cNvSpPr/>
          <p:nvPr/>
        </p:nvSpPr>
        <p:spPr>
          <a:xfrm>
            <a:off x="0" y="0"/>
            <a:ext cx="10573555"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0F0C88F-016A-4FD3-A70F-13B4CE7DA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TextBox 85">
            <a:extLst>
              <a:ext uri="{FF2B5EF4-FFF2-40B4-BE49-F238E27FC236}">
                <a16:creationId xmlns:a16="http://schemas.microsoft.com/office/drawing/2014/main" id="{6A23BBB6-17FD-4F2D-A276-DD8C41D52882}"/>
              </a:ext>
            </a:extLst>
          </p:cNvPr>
          <p:cNvSpPr txBox="1"/>
          <p:nvPr/>
        </p:nvSpPr>
        <p:spPr>
          <a:xfrm>
            <a:off x="1363806" y="126373"/>
            <a:ext cx="2177199" cy="1015663"/>
          </a:xfrm>
          <a:prstGeom prst="rect">
            <a:avLst/>
          </a:prstGeom>
          <a:noFill/>
        </p:spPr>
        <p:txBody>
          <a:bodyPr wrap="none" rtlCol="0">
            <a:spAutoFit/>
          </a:bodyPr>
          <a:lstStyle/>
          <a:p>
            <a:r>
              <a:rPr lang="en-US" sz="3200" b="1">
                <a:solidFill>
                  <a:srgbClr val="4472C4"/>
                </a:solidFill>
              </a:rPr>
              <a:t>GIỚI THIỆU </a:t>
            </a:r>
          </a:p>
          <a:p>
            <a:r>
              <a:rPr lang="en-US" sz="2800" b="1">
                <a:solidFill>
                  <a:srgbClr val="4472C4"/>
                </a:solidFill>
              </a:rPr>
              <a:t>ĐỀ TÀI</a:t>
            </a:r>
          </a:p>
        </p:txBody>
      </p:sp>
      <p:sp>
        <p:nvSpPr>
          <p:cNvPr id="87" name="Rectangle 86">
            <a:extLst>
              <a:ext uri="{FF2B5EF4-FFF2-40B4-BE49-F238E27FC236}">
                <a16:creationId xmlns:a16="http://schemas.microsoft.com/office/drawing/2014/main" id="{EAB47D5A-0B78-4C9D-9B18-A8DED3D2E032}"/>
              </a:ext>
            </a:extLst>
          </p:cNvPr>
          <p:cNvSpPr/>
          <p:nvPr/>
        </p:nvSpPr>
        <p:spPr>
          <a:xfrm>
            <a:off x="6276065" y="220947"/>
            <a:ext cx="2158027" cy="461665"/>
          </a:xfrm>
          <a:prstGeom prst="rect">
            <a:avLst/>
          </a:prstGeom>
          <a:solidFill>
            <a:srgbClr val="EFEFEF"/>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rPr>
              <a:t>NHIỆM VỤ</a:t>
            </a:r>
            <a:endParaRPr lang="en-US" sz="2400" b="1" dirty="0">
              <a:solidFill>
                <a:srgbClr val="FF6600"/>
              </a:solidFill>
            </a:endParaRPr>
          </a:p>
        </p:txBody>
      </p:sp>
      <p:sp>
        <p:nvSpPr>
          <p:cNvPr id="88" name="TextBox 87">
            <a:extLst>
              <a:ext uri="{FF2B5EF4-FFF2-40B4-BE49-F238E27FC236}">
                <a16:creationId xmlns:a16="http://schemas.microsoft.com/office/drawing/2014/main" id="{F63E012D-DEA4-4987-9B3A-A01663771CBD}"/>
              </a:ext>
            </a:extLst>
          </p:cNvPr>
          <p:cNvSpPr txBox="1"/>
          <p:nvPr/>
        </p:nvSpPr>
        <p:spPr>
          <a:xfrm>
            <a:off x="5747256" y="1136106"/>
            <a:ext cx="184731" cy="523220"/>
          </a:xfrm>
          <a:prstGeom prst="rect">
            <a:avLst/>
          </a:prstGeom>
          <a:noFill/>
        </p:spPr>
        <p:txBody>
          <a:bodyPr wrap="none" rtlCol="0">
            <a:spAutoFit/>
          </a:bodyPr>
          <a:lstStyle/>
          <a:p>
            <a:endParaRPr lang="en-US" sz="2800" b="1">
              <a:solidFill>
                <a:srgbClr val="032B91"/>
              </a:solidFill>
            </a:endParaRPr>
          </a:p>
        </p:txBody>
      </p:sp>
      <p:cxnSp>
        <p:nvCxnSpPr>
          <p:cNvPr id="89" name="Straight Connector 88">
            <a:extLst>
              <a:ext uri="{FF2B5EF4-FFF2-40B4-BE49-F238E27FC236}">
                <a16:creationId xmlns:a16="http://schemas.microsoft.com/office/drawing/2014/main" id="{461FA2EA-E793-4728-ACF8-6030BF59AAE6}"/>
              </a:ext>
            </a:extLst>
          </p:cNvPr>
          <p:cNvCxnSpPr>
            <a:cxnSpLocks/>
          </p:cNvCxnSpPr>
          <p:nvPr/>
        </p:nvCxnSpPr>
        <p:spPr>
          <a:xfrm>
            <a:off x="4572000" y="1076094"/>
            <a:ext cx="0" cy="5675226"/>
          </a:xfrm>
          <a:prstGeom prst="line">
            <a:avLst/>
          </a:prstGeom>
          <a:ln w="38100" cap="rnd">
            <a:prstDash val="solid"/>
            <a:round/>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FB54171-874A-40E8-99DA-B385C0F22CAD}"/>
              </a:ext>
            </a:extLst>
          </p:cNvPr>
          <p:cNvSpPr/>
          <p:nvPr/>
        </p:nvSpPr>
        <p:spPr>
          <a:xfrm>
            <a:off x="3711841" y="1268408"/>
            <a:ext cx="1720317" cy="1023270"/>
          </a:xfrm>
          <a:prstGeom prst="rect">
            <a:avLst/>
          </a:prstGeom>
          <a:solidFill>
            <a:srgbClr val="4472C4"/>
          </a:solidFill>
          <a:ln w="7620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Phân chia </a:t>
            </a:r>
            <a:r>
              <a:rPr lang="en-US" sz="2400" b="1">
                <a:solidFill>
                  <a:schemeClr val="bg1"/>
                </a:solidFill>
              </a:rPr>
              <a:t>công việc</a:t>
            </a:r>
            <a:endParaRPr lang="en-US" sz="2000" b="1">
              <a:solidFill>
                <a:schemeClr val="bg1"/>
              </a:solidFill>
            </a:endParaRPr>
          </a:p>
        </p:txBody>
      </p:sp>
      <p:sp>
        <p:nvSpPr>
          <p:cNvPr id="91" name="TextBox 90">
            <a:extLst>
              <a:ext uri="{FF2B5EF4-FFF2-40B4-BE49-F238E27FC236}">
                <a16:creationId xmlns:a16="http://schemas.microsoft.com/office/drawing/2014/main" id="{84BC5945-A220-4515-93B0-29089547F10C}"/>
              </a:ext>
            </a:extLst>
          </p:cNvPr>
          <p:cNvSpPr txBox="1"/>
          <p:nvPr/>
        </p:nvSpPr>
        <p:spPr>
          <a:xfrm>
            <a:off x="427334" y="2054966"/>
            <a:ext cx="2109873" cy="461665"/>
          </a:xfrm>
          <a:prstGeom prst="rect">
            <a:avLst/>
          </a:prstGeom>
          <a:noFill/>
        </p:spPr>
        <p:txBody>
          <a:bodyPr wrap="none" rtlCol="0">
            <a:spAutoFit/>
          </a:bodyPr>
          <a:lstStyle/>
          <a:p>
            <a:r>
              <a:rPr lang="en-US" sz="2400" b="1" err="1">
                <a:solidFill>
                  <a:srgbClr val="4472C4"/>
                </a:solidFill>
              </a:rPr>
              <a:t>Phạm</a:t>
            </a:r>
            <a:r>
              <a:rPr lang="en-US" sz="2400" b="1">
                <a:solidFill>
                  <a:srgbClr val="4472C4"/>
                </a:solidFill>
              </a:rPr>
              <a:t> </a:t>
            </a:r>
            <a:r>
              <a:rPr lang="en-US" sz="2400" b="1" err="1">
                <a:solidFill>
                  <a:srgbClr val="4472C4"/>
                </a:solidFill>
              </a:rPr>
              <a:t>Thái</a:t>
            </a:r>
            <a:r>
              <a:rPr lang="en-US" sz="2400" b="1">
                <a:solidFill>
                  <a:srgbClr val="4472C4"/>
                </a:solidFill>
              </a:rPr>
              <a:t> </a:t>
            </a:r>
            <a:r>
              <a:rPr lang="en-US" sz="2400" b="1" err="1">
                <a:solidFill>
                  <a:srgbClr val="4472C4"/>
                </a:solidFill>
              </a:rPr>
              <a:t>Hòa</a:t>
            </a:r>
            <a:endParaRPr lang="en-US" sz="2400" b="1">
              <a:solidFill>
                <a:srgbClr val="4472C4"/>
              </a:solidFill>
            </a:endParaRPr>
          </a:p>
        </p:txBody>
      </p:sp>
      <p:sp>
        <p:nvSpPr>
          <p:cNvPr id="92" name="TextBox 91">
            <a:extLst>
              <a:ext uri="{FF2B5EF4-FFF2-40B4-BE49-F238E27FC236}">
                <a16:creationId xmlns:a16="http://schemas.microsoft.com/office/drawing/2014/main" id="{F71EA5B8-3A79-43EB-BC09-3FAC64459BF7}"/>
              </a:ext>
            </a:extLst>
          </p:cNvPr>
          <p:cNvSpPr txBox="1"/>
          <p:nvPr/>
        </p:nvSpPr>
        <p:spPr>
          <a:xfrm>
            <a:off x="5871716" y="2063067"/>
            <a:ext cx="2158027" cy="461665"/>
          </a:xfrm>
          <a:prstGeom prst="rect">
            <a:avLst/>
          </a:prstGeom>
          <a:noFill/>
        </p:spPr>
        <p:txBody>
          <a:bodyPr wrap="none" rtlCol="0">
            <a:spAutoFit/>
          </a:bodyPr>
          <a:lstStyle/>
          <a:p>
            <a:r>
              <a:rPr lang="en-US" sz="2400" b="1">
                <a:solidFill>
                  <a:srgbClr val="4472C4"/>
                </a:solidFill>
              </a:rPr>
              <a:t>Trần </a:t>
            </a:r>
            <a:r>
              <a:rPr lang="en-US" sz="2400" b="1" err="1">
                <a:solidFill>
                  <a:srgbClr val="4472C4"/>
                </a:solidFill>
              </a:rPr>
              <a:t>Ngọc</a:t>
            </a:r>
            <a:r>
              <a:rPr lang="en-US" sz="2400" b="1">
                <a:solidFill>
                  <a:srgbClr val="4472C4"/>
                </a:solidFill>
              </a:rPr>
              <a:t> Trâm</a:t>
            </a:r>
          </a:p>
        </p:txBody>
      </p:sp>
      <p:sp>
        <p:nvSpPr>
          <p:cNvPr id="93" name="Rectangle 92">
            <a:extLst>
              <a:ext uri="{FF2B5EF4-FFF2-40B4-BE49-F238E27FC236}">
                <a16:creationId xmlns:a16="http://schemas.microsoft.com/office/drawing/2014/main" id="{47775ABF-58A7-4ED0-9A96-D3EC1E6C029E}"/>
              </a:ext>
            </a:extLst>
          </p:cNvPr>
          <p:cNvSpPr/>
          <p:nvPr/>
        </p:nvSpPr>
        <p:spPr>
          <a:xfrm>
            <a:off x="405101" y="2527856"/>
            <a:ext cx="3844097" cy="646331"/>
          </a:xfrm>
          <a:prstGeom prst="rect">
            <a:avLst/>
          </a:prstGeom>
        </p:spPr>
        <p:txBody>
          <a:bodyPr wrap="square">
            <a:spAutoFit/>
          </a:bodyPr>
          <a:lstStyle/>
          <a:p>
            <a:r>
              <a:rPr lang="en-US" sz="2000" b="1">
                <a:solidFill>
                  <a:srgbClr val="FF6600"/>
                </a:solidFill>
                <a:latin typeface="Calibri" panose="020F0502020204030204" pitchFamily="34" charset="0"/>
                <a:cs typeface="Calibri" panose="020F0502020204030204" pitchFamily="34" charset="0"/>
              </a:rPr>
              <a:t>01 </a:t>
            </a:r>
            <a:r>
              <a:rPr lang="en-US" sz="1600">
                <a:latin typeface="Calibri" panose="020F0502020204030204" pitchFamily="34" charset="0"/>
                <a:cs typeface="Calibri" panose="020F0502020204030204" pitchFamily="34" charset="0"/>
              </a:rPr>
              <a:t>Tìm hiểu cách xây dựng một ứng dụng web (Web App)</a:t>
            </a:r>
          </a:p>
        </p:txBody>
      </p:sp>
      <p:sp>
        <p:nvSpPr>
          <p:cNvPr id="94" name="Rectangle 93">
            <a:extLst>
              <a:ext uri="{FF2B5EF4-FFF2-40B4-BE49-F238E27FC236}">
                <a16:creationId xmlns:a16="http://schemas.microsoft.com/office/drawing/2014/main" id="{6715800C-FC32-4C09-B415-AD4FA338D949}"/>
              </a:ext>
            </a:extLst>
          </p:cNvPr>
          <p:cNvSpPr/>
          <p:nvPr/>
        </p:nvSpPr>
        <p:spPr>
          <a:xfrm>
            <a:off x="396635" y="3174100"/>
            <a:ext cx="3799651" cy="400110"/>
          </a:xfrm>
          <a:prstGeom prst="rect">
            <a:avLst/>
          </a:prstGeom>
        </p:spPr>
        <p:txBody>
          <a:bodyPr wrap="square">
            <a:spAutoFit/>
          </a:bodyPr>
          <a:lstStyle/>
          <a:p>
            <a:pPr algn="just"/>
            <a:r>
              <a:rPr lang="en-US" sz="2000" b="1">
                <a:solidFill>
                  <a:srgbClr val="FF6600"/>
                </a:solidFill>
                <a:latin typeface="Calibri" panose="020F0502020204030204" pitchFamily="34" charset="0"/>
                <a:cs typeface="Calibri" panose="020F0502020204030204" pitchFamily="34" charset="0"/>
              </a:rPr>
              <a:t>02 </a:t>
            </a:r>
            <a:r>
              <a:rPr lang="en-US" sz="1600">
                <a:latin typeface="Calibri" panose="020F0502020204030204" pitchFamily="34" charset="0"/>
                <a:cs typeface="Calibri" panose="020F0502020204030204" pitchFamily="34" charset="0"/>
              </a:rPr>
              <a:t>Tìm hiểu về ReactJS và NodeJS</a:t>
            </a:r>
          </a:p>
        </p:txBody>
      </p:sp>
      <p:sp>
        <p:nvSpPr>
          <p:cNvPr id="95" name="Rectangle 94">
            <a:extLst>
              <a:ext uri="{FF2B5EF4-FFF2-40B4-BE49-F238E27FC236}">
                <a16:creationId xmlns:a16="http://schemas.microsoft.com/office/drawing/2014/main" id="{5CD7D949-8E17-401F-8083-FD80E2D18887}"/>
              </a:ext>
            </a:extLst>
          </p:cNvPr>
          <p:cNvSpPr/>
          <p:nvPr/>
        </p:nvSpPr>
        <p:spPr>
          <a:xfrm>
            <a:off x="405101" y="4462964"/>
            <a:ext cx="3799639" cy="646331"/>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04 </a:t>
            </a:r>
            <a:r>
              <a:rPr lang="en-US" sz="1600" dirty="0">
                <a:latin typeface="Calibri" panose="020F0502020204030204" pitchFamily="34" charset="0"/>
                <a:cs typeface="Calibri" panose="020F0502020204030204" pitchFamily="34" charset="0"/>
              </a:rPr>
              <a:t>Sử </a:t>
            </a:r>
            <a:r>
              <a:rPr lang="en-US" sz="1600" dirty="0" err="1">
                <a:latin typeface="Calibri" panose="020F0502020204030204" pitchFamily="34" charset="0"/>
                <a:cs typeface="Calibri" panose="020F0502020204030204" pitchFamily="34" charset="0"/>
              </a:rPr>
              <a:t>dụng</a:t>
            </a:r>
            <a:r>
              <a:rPr lang="en-US" sz="1600" dirty="0">
                <a:latin typeface="Calibri" panose="020F0502020204030204" pitchFamily="34" charset="0"/>
                <a:cs typeface="Calibri" panose="020F0502020204030204" pitchFamily="34" charset="0"/>
              </a:rPr>
              <a:t> NodeJS </a:t>
            </a:r>
            <a:r>
              <a:rPr lang="en-US" sz="1600" dirty="0" err="1">
                <a:latin typeface="Calibri" panose="020F0502020204030204" pitchFamily="34" charset="0"/>
                <a:cs typeface="Calibri" panose="020F0502020204030204" pitchFamily="34" charset="0"/>
              </a:rPr>
              <a:t>tiến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xây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dựng</a:t>
            </a:r>
            <a:r>
              <a:rPr lang="en-US" sz="1600" dirty="0">
                <a:latin typeface="Calibri" panose="020F0502020204030204" pitchFamily="34" charset="0"/>
                <a:cs typeface="Calibri" panose="020F0502020204030204" pitchFamily="34" charset="0"/>
              </a:rPr>
              <a:t> backend server </a:t>
            </a:r>
            <a:r>
              <a:rPr lang="en-US" sz="1600" dirty="0" err="1">
                <a:latin typeface="Calibri" panose="020F0502020204030204" pitchFamily="34" charset="0"/>
                <a:cs typeface="Calibri" panose="020F0502020204030204" pitchFamily="34" charset="0"/>
              </a:rPr>
              <a:t>cho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ứng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dụng</a:t>
            </a:r>
            <a:r>
              <a:rPr lang="en-US" sz="1600" dirty="0">
                <a:latin typeface="Calibri" panose="020F0502020204030204" pitchFamily="34" charset="0"/>
                <a:cs typeface="Calibri" panose="020F0502020204030204" pitchFamily="34" charset="0"/>
              </a:rPr>
              <a:t> web</a:t>
            </a:r>
          </a:p>
        </p:txBody>
      </p:sp>
      <p:sp>
        <p:nvSpPr>
          <p:cNvPr id="96" name="Rectangle 95">
            <a:extLst>
              <a:ext uri="{FF2B5EF4-FFF2-40B4-BE49-F238E27FC236}">
                <a16:creationId xmlns:a16="http://schemas.microsoft.com/office/drawing/2014/main" id="{74BA0BD8-6D69-439A-8ED3-534FD1A0E88E}"/>
              </a:ext>
            </a:extLst>
          </p:cNvPr>
          <p:cNvSpPr/>
          <p:nvPr/>
        </p:nvSpPr>
        <p:spPr>
          <a:xfrm>
            <a:off x="427334" y="5104931"/>
            <a:ext cx="3799630" cy="400110"/>
          </a:xfrm>
          <a:prstGeom prst="rect">
            <a:avLst/>
          </a:prstGeom>
        </p:spPr>
        <p:txBody>
          <a:bodyPr wrap="square">
            <a:spAutoFit/>
          </a:bodyPr>
          <a:lstStyle/>
          <a:p>
            <a:pPr algn="just"/>
            <a:r>
              <a:rPr lang="en-US" sz="2000" b="1">
                <a:solidFill>
                  <a:srgbClr val="FF6600"/>
                </a:solidFill>
                <a:latin typeface="Calibri" panose="020F0502020204030204" pitchFamily="34" charset="0"/>
                <a:cs typeface="Calibri" panose="020F0502020204030204" pitchFamily="34" charset="0"/>
              </a:rPr>
              <a:t>05 </a:t>
            </a:r>
            <a:r>
              <a:rPr lang="en-US" sz="1600">
                <a:latin typeface="Calibri" panose="020F0502020204030204" pitchFamily="34" charset="0"/>
                <a:cs typeface="Calibri" panose="020F0502020204030204" pitchFamily="34" charset="0"/>
              </a:rPr>
              <a:t>Tiến hành deploy ứng dụng web</a:t>
            </a:r>
          </a:p>
        </p:txBody>
      </p:sp>
      <p:sp>
        <p:nvSpPr>
          <p:cNvPr id="97" name="Rectangle 96">
            <a:extLst>
              <a:ext uri="{FF2B5EF4-FFF2-40B4-BE49-F238E27FC236}">
                <a16:creationId xmlns:a16="http://schemas.microsoft.com/office/drawing/2014/main" id="{D31436D8-6263-4489-8879-CC178C1B128D}"/>
              </a:ext>
            </a:extLst>
          </p:cNvPr>
          <p:cNvSpPr/>
          <p:nvPr/>
        </p:nvSpPr>
        <p:spPr>
          <a:xfrm>
            <a:off x="405110" y="5576381"/>
            <a:ext cx="3799630" cy="646331"/>
          </a:xfrm>
          <a:prstGeom prst="rect">
            <a:avLst/>
          </a:prstGeom>
        </p:spPr>
        <p:txBody>
          <a:bodyPr wrap="square">
            <a:spAutoFit/>
          </a:bodyPr>
          <a:lstStyle/>
          <a:p>
            <a:r>
              <a:rPr lang="en-US" sz="2000" b="1" dirty="0">
                <a:solidFill>
                  <a:srgbClr val="FF6600"/>
                </a:solidFill>
                <a:latin typeface="Calibri" panose="020F0502020204030204" pitchFamily="34" charset="0"/>
                <a:cs typeface="Calibri" panose="020F0502020204030204" pitchFamily="34" charset="0"/>
              </a:rPr>
              <a:t>06 </a:t>
            </a:r>
            <a:r>
              <a:rPr lang="en-US" sz="1600" dirty="0" err="1">
                <a:latin typeface="Calibri" panose="020F0502020204030204" pitchFamily="34" charset="0"/>
                <a:cs typeface="Calibri" panose="020F0502020204030204" pitchFamily="34" charset="0"/>
              </a:rPr>
              <a:t>Kết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nối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với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dữ</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liệu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thực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được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gửi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lên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từ</a:t>
            </a:r>
            <a:r>
              <a:rPr lang="en-US" sz="1600" dirty="0">
                <a:latin typeface="Calibri" panose="020F0502020204030204" pitchFamily="34" charset="0"/>
                <a:cs typeface="Calibri" panose="020F0502020204030204" pitchFamily="34" charset="0"/>
              </a:rPr>
              <a:t> gateway</a:t>
            </a:r>
          </a:p>
        </p:txBody>
      </p:sp>
      <p:sp>
        <p:nvSpPr>
          <p:cNvPr id="98" name="Rectangle 97">
            <a:extLst>
              <a:ext uri="{FF2B5EF4-FFF2-40B4-BE49-F238E27FC236}">
                <a16:creationId xmlns:a16="http://schemas.microsoft.com/office/drawing/2014/main" id="{BC6EBC4E-FE46-4943-B245-1747E3011FEC}"/>
              </a:ext>
            </a:extLst>
          </p:cNvPr>
          <p:cNvSpPr/>
          <p:nvPr/>
        </p:nvSpPr>
        <p:spPr>
          <a:xfrm>
            <a:off x="396640" y="3820257"/>
            <a:ext cx="3799646" cy="646331"/>
          </a:xfrm>
          <a:prstGeom prst="rect">
            <a:avLst/>
          </a:prstGeom>
        </p:spPr>
        <p:txBody>
          <a:bodyPr wrap="square">
            <a:spAutoFit/>
          </a:bodyPr>
          <a:lstStyle/>
          <a:p>
            <a:pPr algn="just"/>
            <a:r>
              <a:rPr lang="en-US" sz="2000" b="1" dirty="0">
                <a:solidFill>
                  <a:srgbClr val="FF6600"/>
                </a:solidFill>
                <a:latin typeface="Calibri" panose="020F0502020204030204" pitchFamily="34" charset="0"/>
                <a:cs typeface="Calibri" panose="020F0502020204030204" pitchFamily="34" charset="0"/>
              </a:rPr>
              <a:t>03 </a:t>
            </a:r>
            <a:r>
              <a:rPr lang="en-US" sz="1600" dirty="0">
                <a:latin typeface="Calibri" panose="020F0502020204030204" pitchFamily="34" charset="0"/>
                <a:cs typeface="Calibri" panose="020F0502020204030204" pitchFamily="34" charset="0"/>
              </a:rPr>
              <a:t>Sử </a:t>
            </a:r>
            <a:r>
              <a:rPr lang="en-US" sz="1600" dirty="0" err="1">
                <a:latin typeface="Calibri" panose="020F0502020204030204" pitchFamily="34" charset="0"/>
                <a:cs typeface="Calibri" panose="020F0502020204030204" pitchFamily="34" charset="0"/>
              </a:rPr>
              <a:t>dụng</a:t>
            </a:r>
            <a:r>
              <a:rPr lang="en-US" sz="1600" dirty="0">
                <a:latin typeface="Calibri" panose="020F0502020204030204" pitchFamily="34" charset="0"/>
                <a:cs typeface="Calibri" panose="020F0502020204030204" pitchFamily="34" charset="0"/>
              </a:rPr>
              <a:t> ReactJS </a:t>
            </a:r>
            <a:r>
              <a:rPr lang="en-US" sz="1600" dirty="0" err="1">
                <a:latin typeface="Calibri" panose="020F0502020204030204" pitchFamily="34" charset="0"/>
                <a:cs typeface="Calibri" panose="020F0502020204030204" pitchFamily="34" charset="0"/>
              </a:rPr>
              <a:t>tiến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xây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dựng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giao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diện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ứng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dụng</a:t>
            </a:r>
            <a:r>
              <a:rPr lang="en-US" sz="1600" dirty="0">
                <a:latin typeface="Calibri" panose="020F0502020204030204" pitchFamily="34" charset="0"/>
                <a:cs typeface="Calibri" panose="020F0502020204030204" pitchFamily="34" charset="0"/>
              </a:rPr>
              <a:t> web</a:t>
            </a:r>
          </a:p>
        </p:txBody>
      </p:sp>
      <p:sp>
        <p:nvSpPr>
          <p:cNvPr id="99" name="Rectangle 98">
            <a:extLst>
              <a:ext uri="{FF2B5EF4-FFF2-40B4-BE49-F238E27FC236}">
                <a16:creationId xmlns:a16="http://schemas.microsoft.com/office/drawing/2014/main" id="{F3DACC67-71A6-4BD0-AC02-9E173CABE3D7}"/>
              </a:ext>
            </a:extLst>
          </p:cNvPr>
          <p:cNvSpPr/>
          <p:nvPr/>
        </p:nvSpPr>
        <p:spPr>
          <a:xfrm>
            <a:off x="4908357" y="2531567"/>
            <a:ext cx="3844097"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07</a:t>
            </a:r>
            <a:r>
              <a:rPr lang="en-US" sz="2000" b="1" dirty="0">
                <a:solidFill>
                  <a:srgbClr val="FF6600"/>
                </a:solidFill>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Xây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dựng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phần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mềm</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cho</a:t>
            </a:r>
            <a:r>
              <a:rPr lang="en-US" sz="1600" dirty="0">
                <a:latin typeface="Calibri" panose="020F0502020204030204" pitchFamily="34" charset="0"/>
                <a:cs typeface="Calibri" panose="020F0502020204030204" pitchFamily="34" charset="0"/>
              </a:rPr>
              <a:t> thiết </a:t>
            </a:r>
            <a:r>
              <a:rPr lang="en-US" sz="1600" dirty="0" err="1">
                <a:latin typeface="Calibri" panose="020F0502020204030204" pitchFamily="34" charset="0"/>
                <a:cs typeface="Calibri" panose="020F0502020204030204" pitchFamily="34" charset="0"/>
              </a:rPr>
              <a:t>bị</a:t>
            </a:r>
            <a:r>
              <a:rPr lang="en-US" sz="1600" dirty="0">
                <a:latin typeface="Calibri" panose="020F0502020204030204" pitchFamily="34" charset="0"/>
                <a:cs typeface="Calibri" panose="020F0502020204030204" pitchFamily="34" charset="0"/>
              </a:rPr>
              <a:t> gateway</a:t>
            </a:r>
          </a:p>
        </p:txBody>
      </p:sp>
      <p:sp>
        <p:nvSpPr>
          <p:cNvPr id="100" name="Rectangle 99">
            <a:extLst>
              <a:ext uri="{FF2B5EF4-FFF2-40B4-BE49-F238E27FC236}">
                <a16:creationId xmlns:a16="http://schemas.microsoft.com/office/drawing/2014/main" id="{46E7E195-3AD7-4C6C-AD83-A9ADEC9C7CE9}"/>
              </a:ext>
            </a:extLst>
          </p:cNvPr>
          <p:cNvSpPr/>
          <p:nvPr/>
        </p:nvSpPr>
        <p:spPr>
          <a:xfrm>
            <a:off x="4894803" y="3784514"/>
            <a:ext cx="3930844" cy="646331"/>
          </a:xfrm>
          <a:prstGeom prst="rect">
            <a:avLst/>
          </a:prstGeom>
        </p:spPr>
        <p:txBody>
          <a:bodyPr wrap="square">
            <a:spAutoFit/>
          </a:bodyPr>
          <a:lstStyle/>
          <a:p>
            <a:r>
              <a:rPr lang="en-US" sz="2000" b="1" dirty="0">
                <a:solidFill>
                  <a:schemeClr val="accent1">
                    <a:lumMod val="75000"/>
                  </a:schemeClr>
                </a:solidFill>
                <a:latin typeface="Calibri" panose="020F0502020204030204" pitchFamily="34" charset="0"/>
                <a:cs typeface="Calibri" panose="020F0502020204030204" pitchFamily="34" charset="0"/>
              </a:rPr>
              <a:t>09</a:t>
            </a:r>
            <a:r>
              <a:rPr lang="en-US" sz="2000" b="1" dirty="0">
                <a:solidFill>
                  <a:srgbClr val="FF6600"/>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Tìm </a:t>
            </a:r>
            <a:r>
              <a:rPr lang="en-US" sz="1600" dirty="0" err="1">
                <a:latin typeface="Calibri" panose="020F0502020204030204" pitchFamily="34" charset="0"/>
                <a:cs typeface="Calibri" panose="020F0502020204030204" pitchFamily="34" charset="0"/>
              </a:rPr>
              <a:t>hiểu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về</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hệ</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điều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FreeRTOS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a:t>
            </a:r>
            <a:r>
              <a:rPr lang="en-US" sz="1600" dirty="0">
                <a:latin typeface="Calibri" panose="020F0502020204030204" pitchFamily="34" charset="0"/>
                <a:cs typeface="Calibri" panose="020F0502020204030204" pitchFamily="34" charset="0"/>
              </a:rPr>
              <a:t> thiết </a:t>
            </a:r>
            <a:r>
              <a:rPr lang="en-US" sz="1600" dirty="0" err="1">
                <a:latin typeface="Calibri" panose="020F0502020204030204" pitchFamily="34" charset="0"/>
                <a:cs typeface="Calibri" panose="020F0502020204030204" pitchFamily="34" charset="0"/>
              </a:rPr>
              <a:t>kế</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xây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dựng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hệ</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điều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cho</a:t>
            </a:r>
            <a:r>
              <a:rPr lang="en-US" sz="1600" dirty="0">
                <a:latin typeface="Calibri" panose="020F0502020204030204" pitchFamily="34" charset="0"/>
                <a:cs typeface="Calibri" panose="020F0502020204030204" pitchFamily="34" charset="0"/>
              </a:rPr>
              <a:t> thiết </a:t>
            </a:r>
            <a:r>
              <a:rPr lang="en-US" sz="1600" dirty="0" err="1">
                <a:latin typeface="Calibri" panose="020F0502020204030204" pitchFamily="34" charset="0"/>
                <a:cs typeface="Calibri" panose="020F0502020204030204" pitchFamily="34" charset="0"/>
              </a:rPr>
              <a:t>bị</a:t>
            </a:r>
            <a:endParaRPr lang="en-US" sz="1600" dirty="0">
              <a:latin typeface="Calibri" panose="020F0502020204030204" pitchFamily="34" charset="0"/>
              <a:cs typeface="Calibri" panose="020F0502020204030204" pitchFamily="34" charset="0"/>
            </a:endParaRPr>
          </a:p>
        </p:txBody>
      </p:sp>
      <p:sp>
        <p:nvSpPr>
          <p:cNvPr id="101" name="Rectangle 100">
            <a:extLst>
              <a:ext uri="{FF2B5EF4-FFF2-40B4-BE49-F238E27FC236}">
                <a16:creationId xmlns:a16="http://schemas.microsoft.com/office/drawing/2014/main" id="{957563C2-DA88-4BFB-9423-68F54E707F46}"/>
              </a:ext>
            </a:extLst>
          </p:cNvPr>
          <p:cNvSpPr/>
          <p:nvPr/>
        </p:nvSpPr>
        <p:spPr>
          <a:xfrm>
            <a:off x="4908358" y="5112814"/>
            <a:ext cx="3799630" cy="646331"/>
          </a:xfrm>
          <a:prstGeom prst="rect">
            <a:avLst/>
          </a:prstGeom>
        </p:spPr>
        <p:txBody>
          <a:bodyPr wrap="square">
            <a:spAutoFit/>
          </a:bodyPr>
          <a:lstStyle/>
          <a:p>
            <a:pPr algn="just"/>
            <a:r>
              <a:rPr lang="en-US" sz="2000" b="1" dirty="0">
                <a:solidFill>
                  <a:schemeClr val="accent1">
                    <a:lumMod val="75000"/>
                  </a:schemeClr>
                </a:solidFill>
                <a:latin typeface="Calibri" panose="020F0502020204030204" pitchFamily="34" charset="0"/>
                <a:cs typeface="Calibri" panose="020F0502020204030204" pitchFamily="34" charset="0"/>
              </a:rPr>
              <a:t>11</a:t>
            </a:r>
            <a:r>
              <a:rPr lang="en-US" sz="2000" b="1" dirty="0">
                <a:solidFill>
                  <a:srgbClr val="FF6600"/>
                </a:solidFill>
                <a:latin typeface="Calibri" panose="020F0502020204030204" pitchFamily="34" charset="0"/>
                <a:cs typeface="Calibri" panose="020F0502020204030204" pitchFamily="34" charset="0"/>
              </a:rPr>
              <a:t> </a:t>
            </a:r>
            <a:r>
              <a:rPr lang="vi-VN" sz="1600" dirty="0">
                <a:latin typeface="Calibri" panose="020F0502020204030204" pitchFamily="34" charset="0"/>
                <a:cs typeface="Calibri" panose="020F0502020204030204" pitchFamily="34" charset="0"/>
              </a:rPr>
              <a:t>Kiểm tra đánh giá các chức năng cơ bản của một </a:t>
            </a:r>
            <a:r>
              <a:rPr lang="en-US" sz="1600" dirty="0">
                <a:latin typeface="Calibri" panose="020F0502020204030204" pitchFamily="34" charset="0"/>
                <a:cs typeface="Calibri" panose="020F0502020204030204" pitchFamily="34" charset="0"/>
              </a:rPr>
              <a:t>gateway </a:t>
            </a:r>
            <a:r>
              <a:rPr lang="en-US" sz="1600" dirty="0" err="1">
                <a:latin typeface="Calibri" panose="020F0502020204030204" pitchFamily="34" charset="0"/>
                <a:cs typeface="Calibri" panose="020F0502020204030204" pitchFamily="34" charset="0"/>
              </a:rPr>
              <a:t>trong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nền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tảng</a:t>
            </a:r>
            <a:endParaRPr lang="en-US" sz="16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808FA698-6D89-4F59-B5EA-386F9F9994FB}"/>
              </a:ext>
            </a:extLst>
          </p:cNvPr>
          <p:cNvSpPr/>
          <p:nvPr/>
        </p:nvSpPr>
        <p:spPr>
          <a:xfrm>
            <a:off x="4908358" y="5759889"/>
            <a:ext cx="3799630" cy="646331"/>
          </a:xfrm>
          <a:prstGeom prst="rect">
            <a:avLst/>
          </a:prstGeom>
        </p:spPr>
        <p:txBody>
          <a:bodyPr wrap="square">
            <a:spAutoFit/>
          </a:bodyPr>
          <a:lstStyle/>
          <a:p>
            <a:pPr algn="just"/>
            <a:r>
              <a:rPr lang="en-US" sz="2000" b="1" dirty="0">
                <a:solidFill>
                  <a:schemeClr val="accent1">
                    <a:lumMod val="75000"/>
                  </a:schemeClr>
                </a:solidFill>
                <a:latin typeface="Calibri" panose="020F0502020204030204" pitchFamily="34" charset="0"/>
                <a:cs typeface="Calibri" panose="020F0502020204030204" pitchFamily="34" charset="0"/>
              </a:rPr>
              <a:t>12</a:t>
            </a:r>
            <a:r>
              <a:rPr lang="en-US" sz="2000" b="1" dirty="0">
                <a:solidFill>
                  <a:srgbClr val="FF6600"/>
                </a:solidFill>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Kiểm</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tra</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đánh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giá</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độ</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trễ</a:t>
            </a:r>
            <a:r>
              <a:rPr lang="en-US" sz="1600" dirty="0">
                <a:latin typeface="Calibri" panose="020F0502020204030204" pitchFamily="34" charset="0"/>
                <a:cs typeface="Calibri" panose="020F0502020204030204" pitchFamily="34" charset="0"/>
              </a:rPr>
              <a:t> của các </a:t>
            </a:r>
            <a:r>
              <a:rPr lang="en-US" sz="1600" dirty="0" err="1">
                <a:latin typeface="Calibri" panose="020F0502020204030204" pitchFamily="34" charset="0"/>
                <a:cs typeface="Calibri" panose="020F0502020204030204" pitchFamily="34" charset="0"/>
              </a:rPr>
              <a:t>luồng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dữ</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liệu</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trong</a:t>
            </a:r>
            <a:r>
              <a:rPr lang="en-US" sz="1600" dirty="0">
                <a:latin typeface="Calibri" panose="020F0502020204030204" pitchFamily="34" charset="0"/>
                <a:cs typeface="Calibri" panose="020F0502020204030204" pitchFamily="34" charset="0"/>
              </a:rPr>
              <a:t> gateway.</a:t>
            </a:r>
          </a:p>
        </p:txBody>
      </p:sp>
      <p:sp>
        <p:nvSpPr>
          <p:cNvPr id="103" name="Rectangle 102">
            <a:extLst>
              <a:ext uri="{FF2B5EF4-FFF2-40B4-BE49-F238E27FC236}">
                <a16:creationId xmlns:a16="http://schemas.microsoft.com/office/drawing/2014/main" id="{0872CDFA-2382-4032-BD27-818CAE15D70B}"/>
              </a:ext>
            </a:extLst>
          </p:cNvPr>
          <p:cNvSpPr/>
          <p:nvPr/>
        </p:nvSpPr>
        <p:spPr>
          <a:xfrm>
            <a:off x="4923140" y="4409165"/>
            <a:ext cx="3799646" cy="646331"/>
          </a:xfrm>
          <a:prstGeom prst="rect">
            <a:avLst/>
          </a:prstGeom>
        </p:spPr>
        <p:txBody>
          <a:bodyPr wrap="square">
            <a:spAutoFit/>
          </a:bodyPr>
          <a:lstStyle/>
          <a:p>
            <a:pPr algn="just"/>
            <a:r>
              <a:rPr lang="en-US" sz="2000" b="1" dirty="0">
                <a:solidFill>
                  <a:schemeClr val="accent1">
                    <a:lumMod val="75000"/>
                  </a:schemeClr>
                </a:solidFill>
                <a:latin typeface="Calibri" panose="020F0502020204030204" pitchFamily="34" charset="0"/>
                <a:cs typeface="Calibri" panose="020F0502020204030204" pitchFamily="34" charset="0"/>
              </a:rPr>
              <a:t>10</a:t>
            </a:r>
            <a:r>
              <a:rPr lang="en-US" sz="2000" b="1" dirty="0">
                <a:solidFill>
                  <a:srgbClr val="FF6600"/>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Thiết </a:t>
            </a:r>
            <a:r>
              <a:rPr lang="en-US" sz="1600" dirty="0" err="1">
                <a:latin typeface="Calibri" panose="020F0502020204030204" pitchFamily="34" charset="0"/>
                <a:cs typeface="Calibri" panose="020F0502020204030204" pitchFamily="34" charset="0"/>
              </a:rPr>
              <a:t>kế</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giao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diện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người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dùng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để</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thao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với</a:t>
            </a:r>
            <a:r>
              <a:rPr lang="en-US" sz="1600" dirty="0">
                <a:latin typeface="Calibri" panose="020F0502020204030204" pitchFamily="34" charset="0"/>
                <a:cs typeface="Calibri" panose="020F0502020204030204" pitchFamily="34" charset="0"/>
              </a:rPr>
              <a:t> gateway</a:t>
            </a:r>
          </a:p>
        </p:txBody>
      </p:sp>
      <p:sp>
        <p:nvSpPr>
          <p:cNvPr id="104" name="Rectangle 103">
            <a:extLst>
              <a:ext uri="{FF2B5EF4-FFF2-40B4-BE49-F238E27FC236}">
                <a16:creationId xmlns:a16="http://schemas.microsoft.com/office/drawing/2014/main" id="{E461B33E-E109-4079-8DEB-EC14662470AC}"/>
              </a:ext>
            </a:extLst>
          </p:cNvPr>
          <p:cNvSpPr/>
          <p:nvPr/>
        </p:nvSpPr>
        <p:spPr>
          <a:xfrm>
            <a:off x="-2352" y="6482304"/>
            <a:ext cx="2161346" cy="384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Luận văn tốt nghiệp</a:t>
            </a:r>
          </a:p>
        </p:txBody>
      </p:sp>
      <p:sp>
        <p:nvSpPr>
          <p:cNvPr id="105" name="Rectangle 104">
            <a:extLst>
              <a:ext uri="{FF2B5EF4-FFF2-40B4-BE49-F238E27FC236}">
                <a16:creationId xmlns:a16="http://schemas.microsoft.com/office/drawing/2014/main" id="{06414665-98E3-4356-8FCA-CEAE10D10615}"/>
              </a:ext>
            </a:extLst>
          </p:cNvPr>
          <p:cNvSpPr/>
          <p:nvPr/>
        </p:nvSpPr>
        <p:spPr>
          <a:xfrm>
            <a:off x="8724900" y="6473371"/>
            <a:ext cx="419098" cy="38462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04</a:t>
            </a:r>
          </a:p>
        </p:txBody>
      </p:sp>
      <p:grpSp>
        <p:nvGrpSpPr>
          <p:cNvPr id="106" name="Group 105">
            <a:extLst>
              <a:ext uri="{FF2B5EF4-FFF2-40B4-BE49-F238E27FC236}">
                <a16:creationId xmlns:a16="http://schemas.microsoft.com/office/drawing/2014/main" id="{CC45E215-F274-424C-948C-464D73750476}"/>
              </a:ext>
            </a:extLst>
          </p:cNvPr>
          <p:cNvGrpSpPr/>
          <p:nvPr/>
        </p:nvGrpSpPr>
        <p:grpSpPr>
          <a:xfrm>
            <a:off x="212374" y="126373"/>
            <a:ext cx="4827978" cy="997858"/>
            <a:chOff x="212374" y="126373"/>
            <a:chExt cx="4827978" cy="997858"/>
          </a:xfrm>
        </p:grpSpPr>
        <p:grpSp>
          <p:nvGrpSpPr>
            <p:cNvPr id="107" name="Group 106">
              <a:extLst>
                <a:ext uri="{FF2B5EF4-FFF2-40B4-BE49-F238E27FC236}">
                  <a16:creationId xmlns:a16="http://schemas.microsoft.com/office/drawing/2014/main" id="{A8674D71-7D4C-463A-A8C8-087826019E4E}"/>
                </a:ext>
              </a:extLst>
            </p:cNvPr>
            <p:cNvGrpSpPr/>
            <p:nvPr/>
          </p:nvGrpSpPr>
          <p:grpSpPr>
            <a:xfrm>
              <a:off x="212374" y="126373"/>
              <a:ext cx="4827978" cy="997858"/>
              <a:chOff x="212374" y="126373"/>
              <a:chExt cx="4827978" cy="997858"/>
            </a:xfrm>
          </p:grpSpPr>
          <p:sp>
            <p:nvSpPr>
              <p:cNvPr id="113" name="Oval 112">
                <a:extLst>
                  <a:ext uri="{FF2B5EF4-FFF2-40B4-BE49-F238E27FC236}">
                    <a16:creationId xmlns:a16="http://schemas.microsoft.com/office/drawing/2014/main" id="{8BF1274A-C551-4E2F-954D-CA24686E7BF5}"/>
                  </a:ext>
                </a:extLst>
              </p:cNvPr>
              <p:cNvSpPr/>
              <p:nvPr/>
            </p:nvSpPr>
            <p:spPr>
              <a:xfrm>
                <a:off x="212374" y="126373"/>
                <a:ext cx="997858" cy="997858"/>
              </a:xfrm>
              <a:prstGeom prst="ellipse">
                <a:avLst/>
              </a:prstGeom>
              <a:solidFill>
                <a:schemeClr val="bg1">
                  <a:lumMod val="95000"/>
                </a:schemeClr>
              </a:solidFill>
              <a:ln w="381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A3B99929-6BAF-4B41-A0BD-C292543CE9CD}"/>
                  </a:ext>
                </a:extLst>
              </p:cNvPr>
              <p:cNvCxnSpPr>
                <a:cxnSpLocks/>
              </p:cNvCxnSpPr>
              <p:nvPr/>
            </p:nvCxnSpPr>
            <p:spPr>
              <a:xfrm flipH="1">
                <a:off x="763489" y="126373"/>
                <a:ext cx="4276863" cy="0"/>
              </a:xfrm>
              <a:prstGeom prst="line">
                <a:avLst/>
              </a:prstGeom>
              <a:ln w="38100" cap="rnd">
                <a:solidFill>
                  <a:srgbClr val="1488DB">
                    <a:alpha val="62000"/>
                  </a:srgbClr>
                </a:solidFill>
                <a:roun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743E3A7-D3E5-4EE2-9735-1E6841C83D47}"/>
                </a:ext>
              </a:extLst>
            </p:cNvPr>
            <p:cNvGrpSpPr/>
            <p:nvPr/>
          </p:nvGrpSpPr>
          <p:grpSpPr>
            <a:xfrm>
              <a:off x="337069" y="228954"/>
              <a:ext cx="763708" cy="727736"/>
              <a:chOff x="8203518" y="-2573869"/>
              <a:chExt cx="5190628" cy="4946139"/>
            </a:xfrm>
            <a:effectLst>
              <a:outerShdw blurRad="63500" sx="102000" sy="102000" algn="ctr" rotWithShape="0">
                <a:prstClr val="black">
                  <a:alpha val="40000"/>
                </a:prstClr>
              </a:outerShdw>
            </a:effectLst>
          </p:grpSpPr>
          <p:pic>
            <p:nvPicPr>
              <p:cNvPr id="109" name="Picture 108" descr="Không có mô tả ảnh.">
                <a:extLst>
                  <a:ext uri="{FF2B5EF4-FFF2-40B4-BE49-F238E27FC236}">
                    <a16:creationId xmlns:a16="http://schemas.microsoft.com/office/drawing/2014/main" id="{475469A2-DDA1-4CC2-8CCF-41462B8A2A9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589" t="30751" r="27536" b="17837"/>
              <a:stretch/>
            </p:blipFill>
            <p:spPr bwMode="auto">
              <a:xfrm>
                <a:off x="9568807" y="-1156832"/>
                <a:ext cx="2454273" cy="2835422"/>
              </a:xfrm>
              <a:custGeom>
                <a:avLst/>
                <a:gdLst>
                  <a:gd name="connsiteX0" fmla="*/ 1227136 w 2454273"/>
                  <a:gd name="connsiteY0" fmla="*/ 0 h 2835422"/>
                  <a:gd name="connsiteX1" fmla="*/ 2454273 w 2454273"/>
                  <a:gd name="connsiteY1" fmla="*/ 706218 h 2835422"/>
                  <a:gd name="connsiteX2" fmla="*/ 2454273 w 2454273"/>
                  <a:gd name="connsiteY2" fmla="*/ 2129204 h 2835422"/>
                  <a:gd name="connsiteX3" fmla="*/ 1227136 w 2454273"/>
                  <a:gd name="connsiteY3" fmla="*/ 2835422 h 2835422"/>
                  <a:gd name="connsiteX4" fmla="*/ 0 w 2454273"/>
                  <a:gd name="connsiteY4" fmla="*/ 2129204 h 2835422"/>
                  <a:gd name="connsiteX5" fmla="*/ 0 w 2454273"/>
                  <a:gd name="connsiteY5" fmla="*/ 706218 h 28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273" h="2835422">
                    <a:moveTo>
                      <a:pt x="1227136" y="0"/>
                    </a:moveTo>
                    <a:lnTo>
                      <a:pt x="2454273" y="706218"/>
                    </a:lnTo>
                    <a:lnTo>
                      <a:pt x="2454273" y="2129204"/>
                    </a:lnTo>
                    <a:lnTo>
                      <a:pt x="1227136" y="2835422"/>
                    </a:lnTo>
                    <a:lnTo>
                      <a:pt x="0" y="2129204"/>
                    </a:lnTo>
                    <a:lnTo>
                      <a:pt x="0" y="706218"/>
                    </a:lnTo>
                    <a:close/>
                  </a:path>
                </a:pathLst>
              </a:custGeom>
              <a:extLst>
                <a:ext uri="{909E8E84-426E-40DD-AFC4-6F175D3DCCD1}">
                  <a14:hiddenFill xmlns:a14="http://schemas.microsoft.com/office/drawing/2010/main">
                    <a:solidFill>
                      <a:srgbClr val="FFFFFF"/>
                    </a:solidFill>
                  </a14:hiddenFill>
                </a:ext>
              </a:extLst>
            </p:spPr>
          </p:pic>
          <p:pic>
            <p:nvPicPr>
              <p:cNvPr id="110" name="Picture 109" descr="Không có mô tả ảnh.">
                <a:extLst>
                  <a:ext uri="{FF2B5EF4-FFF2-40B4-BE49-F238E27FC236}">
                    <a16:creationId xmlns:a16="http://schemas.microsoft.com/office/drawing/2014/main" id="{B5094499-0E63-4227-827A-D2C64278010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14400000">
                <a:off x="8035046"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11" name="Picture 110" descr="Không có mô tả ảnh.">
                <a:extLst>
                  <a:ext uri="{FF2B5EF4-FFF2-40B4-BE49-F238E27FC236}">
                    <a16:creationId xmlns:a16="http://schemas.microsoft.com/office/drawing/2014/main" id="{D70D66A1-840D-4A44-BAC8-BB868618947B}"/>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rot="7200000">
                <a:off x="11101600" y="79725"/>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pic>
            <p:nvPicPr>
              <p:cNvPr id="112" name="Picture 111" descr="Không có mô tả ảnh.">
                <a:extLst>
                  <a:ext uri="{FF2B5EF4-FFF2-40B4-BE49-F238E27FC236}">
                    <a16:creationId xmlns:a16="http://schemas.microsoft.com/office/drawing/2014/main" id="{BDD96378-820A-45B8-85D9-0552CC70CBB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7497" t="5075" r="27505" b="56411"/>
              <a:stretch/>
            </p:blipFill>
            <p:spPr bwMode="auto">
              <a:xfrm>
                <a:off x="9566594" y="-2573869"/>
                <a:ext cx="2461017" cy="2124074"/>
              </a:xfrm>
              <a:custGeom>
                <a:avLst/>
                <a:gdLst>
                  <a:gd name="connsiteX0" fmla="*/ 1230509 w 2461017"/>
                  <a:gd name="connsiteY0" fmla="*/ 0 h 2124074"/>
                  <a:gd name="connsiteX1" fmla="*/ 2461017 w 2461017"/>
                  <a:gd name="connsiteY1" fmla="*/ 708634 h 2124074"/>
                  <a:gd name="connsiteX2" fmla="*/ 2461017 w 2461017"/>
                  <a:gd name="connsiteY2" fmla="*/ 2124074 h 2124074"/>
                  <a:gd name="connsiteX3" fmla="*/ 1230509 w 2461017"/>
                  <a:gd name="connsiteY3" fmla="*/ 1415440 h 2124074"/>
                  <a:gd name="connsiteX4" fmla="*/ 0 w 2461017"/>
                  <a:gd name="connsiteY4" fmla="*/ 2124074 h 2124074"/>
                  <a:gd name="connsiteX5" fmla="*/ 0 w 2461017"/>
                  <a:gd name="connsiteY5" fmla="*/ 708634 h 21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017" h="2124074">
                    <a:moveTo>
                      <a:pt x="1230509" y="0"/>
                    </a:moveTo>
                    <a:lnTo>
                      <a:pt x="2461017" y="708634"/>
                    </a:lnTo>
                    <a:lnTo>
                      <a:pt x="2461017" y="2124074"/>
                    </a:lnTo>
                    <a:lnTo>
                      <a:pt x="1230509" y="1415440"/>
                    </a:lnTo>
                    <a:lnTo>
                      <a:pt x="0" y="2124074"/>
                    </a:lnTo>
                    <a:lnTo>
                      <a:pt x="0" y="708634"/>
                    </a:lnTo>
                    <a:close/>
                  </a:path>
                </a:pathLst>
              </a:custGeom>
              <a:extLst>
                <a:ext uri="{909E8E84-426E-40DD-AFC4-6F175D3DCCD1}">
                  <a14:hiddenFill xmlns:a14="http://schemas.microsoft.com/office/drawing/2010/main">
                    <a:solidFill>
                      <a:srgbClr val="FFFFFF"/>
                    </a:solidFill>
                  </a14:hiddenFill>
                </a:ext>
              </a:extLst>
            </p:spPr>
          </p:pic>
        </p:grpSp>
      </p:grpSp>
      <p:sp>
        <p:nvSpPr>
          <p:cNvPr id="115" name="Rectangle 114">
            <a:extLst>
              <a:ext uri="{FF2B5EF4-FFF2-40B4-BE49-F238E27FC236}">
                <a16:creationId xmlns:a16="http://schemas.microsoft.com/office/drawing/2014/main" id="{73C5B9EB-911E-4A41-8EAA-94C4FDA3B831}"/>
              </a:ext>
            </a:extLst>
          </p:cNvPr>
          <p:cNvSpPr/>
          <p:nvPr/>
        </p:nvSpPr>
        <p:spPr>
          <a:xfrm>
            <a:off x="4894803" y="3137439"/>
            <a:ext cx="3799639" cy="646331"/>
          </a:xfrm>
          <a:prstGeom prst="rect">
            <a:avLst/>
          </a:prstGeom>
        </p:spPr>
        <p:txBody>
          <a:bodyPr wrap="square">
            <a:spAutoFit/>
          </a:bodyPr>
          <a:lstStyle/>
          <a:p>
            <a:pPr algn="just"/>
            <a:r>
              <a:rPr lang="en-US" sz="2000" b="1" dirty="0">
                <a:solidFill>
                  <a:schemeClr val="accent1">
                    <a:lumMod val="75000"/>
                  </a:schemeClr>
                </a:solidFill>
                <a:latin typeface="Calibri" panose="020F0502020204030204" pitchFamily="34" charset="0"/>
                <a:cs typeface="Calibri" panose="020F0502020204030204" pitchFamily="34" charset="0"/>
              </a:rPr>
              <a:t>08</a:t>
            </a:r>
            <a:r>
              <a:rPr lang="en-US" sz="2000" b="1" dirty="0">
                <a:solidFill>
                  <a:srgbClr val="FF6600"/>
                </a:solidFill>
                <a:latin typeface="Calibri" panose="020F0502020204030204" pitchFamily="34" charset="0"/>
                <a:cs typeface="Calibri" panose="020F0502020204030204" pitchFamily="34" charset="0"/>
              </a:rPr>
              <a:t> </a:t>
            </a:r>
            <a:r>
              <a:rPr lang="vi-VN" sz="1600" dirty="0">
                <a:latin typeface="Calibri" panose="020F0502020204030204" pitchFamily="34" charset="0"/>
                <a:cs typeface="Calibri" panose="020F0502020204030204" pitchFamily="34" charset="0"/>
              </a:rPr>
              <a:t>Tìm hiểu các tính năng của một</a:t>
            </a:r>
            <a:r>
              <a:rPr lang="en-US" sz="1600" dirty="0">
                <a:latin typeface="Calibri" panose="020F0502020204030204" pitchFamily="34" charset="0"/>
                <a:cs typeface="Calibri" panose="020F0502020204030204" pitchFamily="34" charset="0"/>
              </a:rPr>
              <a:t> gateway </a:t>
            </a:r>
            <a:r>
              <a:rPr lang="en-US" sz="1600" dirty="0" err="1">
                <a:latin typeface="Calibri" panose="020F0502020204030204" pitchFamily="34" charset="0"/>
                <a:cs typeface="Calibri" panose="020F0502020204030204" pitchFamily="34" charset="0"/>
              </a:rPr>
              <a:t>trong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nền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tảng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giám</a:t>
            </a:r>
            <a:r>
              <a:rPr lang="en-US" sz="1600" dirty="0">
                <a:latin typeface="Calibri" panose="020F0502020204030204" pitchFamily="34" charset="0"/>
                <a:cs typeface="Calibri" panose="020F0502020204030204" pitchFamily="34" charset="0"/>
              </a:rPr>
              <a:t> sát </a:t>
            </a:r>
            <a:r>
              <a:rPr lang="en-US" sz="1600" dirty="0" err="1">
                <a:latin typeface="Calibri" panose="020F0502020204030204" pitchFamily="34" charset="0"/>
                <a:cs typeface="Calibri" panose="020F0502020204030204" pitchFamily="34" charset="0"/>
              </a:rPr>
              <a:t>điện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mặt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trời</a:t>
            </a:r>
            <a:r>
              <a:rPr lang="en-US"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7893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250" fill="hold"/>
                                        <p:tgtEl>
                                          <p:spTgt spid="89"/>
                                        </p:tgtEl>
                                        <p:attrNameLst>
                                          <p:attrName>ppt_x</p:attrName>
                                        </p:attrNameLst>
                                      </p:cBhvr>
                                      <p:tavLst>
                                        <p:tav tm="0">
                                          <p:val>
                                            <p:strVal val="#ppt_x"/>
                                          </p:val>
                                        </p:tav>
                                        <p:tav tm="100000">
                                          <p:val>
                                            <p:strVal val="#ppt_x"/>
                                          </p:val>
                                        </p:tav>
                                      </p:tavLst>
                                    </p:anim>
                                    <p:anim calcmode="lin" valueType="num">
                                      <p:cBhvr additive="base">
                                        <p:cTn id="8" dur="250" fill="hold"/>
                                        <p:tgtEl>
                                          <p:spTgt spid="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250" fill="hold"/>
                                        <p:tgtEl>
                                          <p:spTgt spid="90"/>
                                        </p:tgtEl>
                                        <p:attrNameLst>
                                          <p:attrName>ppt_x</p:attrName>
                                        </p:attrNameLst>
                                      </p:cBhvr>
                                      <p:tavLst>
                                        <p:tav tm="0">
                                          <p:val>
                                            <p:strVal val="#ppt_x"/>
                                          </p:val>
                                        </p:tav>
                                        <p:tav tm="100000">
                                          <p:val>
                                            <p:strVal val="#ppt_x"/>
                                          </p:val>
                                        </p:tav>
                                      </p:tavLst>
                                    </p:anim>
                                    <p:anim calcmode="lin" valueType="num">
                                      <p:cBhvr additive="base">
                                        <p:cTn id="12" dur="25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250" fill="hold"/>
                                        <p:tgtEl>
                                          <p:spTgt spid="91"/>
                                        </p:tgtEl>
                                        <p:attrNameLst>
                                          <p:attrName>ppt_x</p:attrName>
                                        </p:attrNameLst>
                                      </p:cBhvr>
                                      <p:tavLst>
                                        <p:tav tm="0">
                                          <p:val>
                                            <p:strVal val="0-#ppt_w/2"/>
                                          </p:val>
                                        </p:tav>
                                        <p:tav tm="100000">
                                          <p:val>
                                            <p:strVal val="#ppt_x"/>
                                          </p:val>
                                        </p:tav>
                                      </p:tavLst>
                                    </p:anim>
                                    <p:anim calcmode="lin" valueType="num">
                                      <p:cBhvr additive="base">
                                        <p:cTn id="18" dur="250" fill="hold"/>
                                        <p:tgtEl>
                                          <p:spTgt spid="91"/>
                                        </p:tgtEl>
                                        <p:attrNameLst>
                                          <p:attrName>ppt_y</p:attrName>
                                        </p:attrNameLst>
                                      </p:cBhvr>
                                      <p:tavLst>
                                        <p:tav tm="0">
                                          <p:val>
                                            <p:strVal val="#ppt_y"/>
                                          </p:val>
                                        </p:tav>
                                        <p:tav tm="100000">
                                          <p:val>
                                            <p:strVal val="#ppt_y"/>
                                          </p:val>
                                        </p:tav>
                                      </p:tavLst>
                                    </p:anim>
                                  </p:childTnLst>
                                </p:cTn>
                              </p:par>
                            </p:childTnLst>
                          </p:cTn>
                        </p:par>
                        <p:par>
                          <p:cTn id="19" fill="hold">
                            <p:stCondLst>
                              <p:cond delay="250"/>
                            </p:stCondLst>
                            <p:childTnLst>
                              <p:par>
                                <p:cTn id="20" presetID="2" presetClass="entr" presetSubtype="8" fill="hold" grpId="0" nodeType="afterEffect">
                                  <p:stCondLst>
                                    <p:cond delay="0"/>
                                  </p:stCondLst>
                                  <p:childTnLst>
                                    <p:set>
                                      <p:cBhvr>
                                        <p:cTn id="21" dur="1" fill="hold">
                                          <p:stCondLst>
                                            <p:cond delay="0"/>
                                          </p:stCondLst>
                                        </p:cTn>
                                        <p:tgtEl>
                                          <p:spTgt spid="93"/>
                                        </p:tgtEl>
                                        <p:attrNameLst>
                                          <p:attrName>style.visibility</p:attrName>
                                        </p:attrNameLst>
                                      </p:cBhvr>
                                      <p:to>
                                        <p:strVal val="visible"/>
                                      </p:to>
                                    </p:set>
                                    <p:anim calcmode="lin" valueType="num">
                                      <p:cBhvr additive="base">
                                        <p:cTn id="22" dur="250" fill="hold"/>
                                        <p:tgtEl>
                                          <p:spTgt spid="93"/>
                                        </p:tgtEl>
                                        <p:attrNameLst>
                                          <p:attrName>ppt_x</p:attrName>
                                        </p:attrNameLst>
                                      </p:cBhvr>
                                      <p:tavLst>
                                        <p:tav tm="0">
                                          <p:val>
                                            <p:strVal val="0-#ppt_w/2"/>
                                          </p:val>
                                        </p:tav>
                                        <p:tav tm="100000">
                                          <p:val>
                                            <p:strVal val="#ppt_x"/>
                                          </p:val>
                                        </p:tav>
                                      </p:tavLst>
                                    </p:anim>
                                    <p:anim calcmode="lin" valueType="num">
                                      <p:cBhvr additive="base">
                                        <p:cTn id="23" dur="250" fill="hold"/>
                                        <p:tgtEl>
                                          <p:spTgt spid="9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94"/>
                                        </p:tgtEl>
                                        <p:attrNameLst>
                                          <p:attrName>style.visibility</p:attrName>
                                        </p:attrNameLst>
                                      </p:cBhvr>
                                      <p:to>
                                        <p:strVal val="visible"/>
                                      </p:to>
                                    </p:set>
                                    <p:anim calcmode="lin" valueType="num">
                                      <p:cBhvr additive="base">
                                        <p:cTn id="26" dur="250" fill="hold"/>
                                        <p:tgtEl>
                                          <p:spTgt spid="94"/>
                                        </p:tgtEl>
                                        <p:attrNameLst>
                                          <p:attrName>ppt_x</p:attrName>
                                        </p:attrNameLst>
                                      </p:cBhvr>
                                      <p:tavLst>
                                        <p:tav tm="0">
                                          <p:val>
                                            <p:strVal val="0-#ppt_w/2"/>
                                          </p:val>
                                        </p:tav>
                                        <p:tav tm="100000">
                                          <p:val>
                                            <p:strVal val="#ppt_x"/>
                                          </p:val>
                                        </p:tav>
                                      </p:tavLst>
                                    </p:anim>
                                    <p:anim calcmode="lin" valueType="num">
                                      <p:cBhvr additive="base">
                                        <p:cTn id="27" dur="250" fill="hold"/>
                                        <p:tgtEl>
                                          <p:spTgt spid="9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95"/>
                                        </p:tgtEl>
                                        <p:attrNameLst>
                                          <p:attrName>style.visibility</p:attrName>
                                        </p:attrNameLst>
                                      </p:cBhvr>
                                      <p:to>
                                        <p:strVal val="visible"/>
                                      </p:to>
                                    </p:set>
                                    <p:anim calcmode="lin" valueType="num">
                                      <p:cBhvr additive="base">
                                        <p:cTn id="30" dur="250" fill="hold"/>
                                        <p:tgtEl>
                                          <p:spTgt spid="95"/>
                                        </p:tgtEl>
                                        <p:attrNameLst>
                                          <p:attrName>ppt_x</p:attrName>
                                        </p:attrNameLst>
                                      </p:cBhvr>
                                      <p:tavLst>
                                        <p:tav tm="0">
                                          <p:val>
                                            <p:strVal val="0-#ppt_w/2"/>
                                          </p:val>
                                        </p:tav>
                                        <p:tav tm="100000">
                                          <p:val>
                                            <p:strVal val="#ppt_x"/>
                                          </p:val>
                                        </p:tav>
                                      </p:tavLst>
                                    </p:anim>
                                    <p:anim calcmode="lin" valueType="num">
                                      <p:cBhvr additive="base">
                                        <p:cTn id="31" dur="250" fill="hold"/>
                                        <p:tgtEl>
                                          <p:spTgt spid="9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96"/>
                                        </p:tgtEl>
                                        <p:attrNameLst>
                                          <p:attrName>style.visibility</p:attrName>
                                        </p:attrNameLst>
                                      </p:cBhvr>
                                      <p:to>
                                        <p:strVal val="visible"/>
                                      </p:to>
                                    </p:set>
                                    <p:anim calcmode="lin" valueType="num">
                                      <p:cBhvr additive="base">
                                        <p:cTn id="34" dur="250" fill="hold"/>
                                        <p:tgtEl>
                                          <p:spTgt spid="96"/>
                                        </p:tgtEl>
                                        <p:attrNameLst>
                                          <p:attrName>ppt_x</p:attrName>
                                        </p:attrNameLst>
                                      </p:cBhvr>
                                      <p:tavLst>
                                        <p:tav tm="0">
                                          <p:val>
                                            <p:strVal val="0-#ppt_w/2"/>
                                          </p:val>
                                        </p:tav>
                                        <p:tav tm="100000">
                                          <p:val>
                                            <p:strVal val="#ppt_x"/>
                                          </p:val>
                                        </p:tav>
                                      </p:tavLst>
                                    </p:anim>
                                    <p:anim calcmode="lin" valueType="num">
                                      <p:cBhvr additive="base">
                                        <p:cTn id="35" dur="250" fill="hold"/>
                                        <p:tgtEl>
                                          <p:spTgt spid="96"/>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 calcmode="lin" valueType="num">
                                      <p:cBhvr additive="base">
                                        <p:cTn id="38" dur="250" fill="hold"/>
                                        <p:tgtEl>
                                          <p:spTgt spid="97"/>
                                        </p:tgtEl>
                                        <p:attrNameLst>
                                          <p:attrName>ppt_x</p:attrName>
                                        </p:attrNameLst>
                                      </p:cBhvr>
                                      <p:tavLst>
                                        <p:tav tm="0">
                                          <p:val>
                                            <p:strVal val="0-#ppt_w/2"/>
                                          </p:val>
                                        </p:tav>
                                        <p:tav tm="100000">
                                          <p:val>
                                            <p:strVal val="#ppt_x"/>
                                          </p:val>
                                        </p:tav>
                                      </p:tavLst>
                                    </p:anim>
                                    <p:anim calcmode="lin" valueType="num">
                                      <p:cBhvr additive="base">
                                        <p:cTn id="39" dur="250" fill="hold"/>
                                        <p:tgtEl>
                                          <p:spTgt spid="97"/>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98"/>
                                        </p:tgtEl>
                                        <p:attrNameLst>
                                          <p:attrName>style.visibility</p:attrName>
                                        </p:attrNameLst>
                                      </p:cBhvr>
                                      <p:to>
                                        <p:strVal val="visible"/>
                                      </p:to>
                                    </p:set>
                                    <p:anim calcmode="lin" valueType="num">
                                      <p:cBhvr additive="base">
                                        <p:cTn id="42" dur="250" fill="hold"/>
                                        <p:tgtEl>
                                          <p:spTgt spid="98"/>
                                        </p:tgtEl>
                                        <p:attrNameLst>
                                          <p:attrName>ppt_x</p:attrName>
                                        </p:attrNameLst>
                                      </p:cBhvr>
                                      <p:tavLst>
                                        <p:tav tm="0">
                                          <p:val>
                                            <p:strVal val="0-#ppt_w/2"/>
                                          </p:val>
                                        </p:tav>
                                        <p:tav tm="100000">
                                          <p:val>
                                            <p:strVal val="#ppt_x"/>
                                          </p:val>
                                        </p:tav>
                                      </p:tavLst>
                                    </p:anim>
                                    <p:anim calcmode="lin" valueType="num">
                                      <p:cBhvr additive="base">
                                        <p:cTn id="43" dur="25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92"/>
                                        </p:tgtEl>
                                        <p:attrNameLst>
                                          <p:attrName>style.visibility</p:attrName>
                                        </p:attrNameLst>
                                      </p:cBhvr>
                                      <p:to>
                                        <p:strVal val="visible"/>
                                      </p:to>
                                    </p:set>
                                    <p:anim calcmode="lin" valueType="num">
                                      <p:cBhvr additive="base">
                                        <p:cTn id="48" dur="250" fill="hold"/>
                                        <p:tgtEl>
                                          <p:spTgt spid="92"/>
                                        </p:tgtEl>
                                        <p:attrNameLst>
                                          <p:attrName>ppt_x</p:attrName>
                                        </p:attrNameLst>
                                      </p:cBhvr>
                                      <p:tavLst>
                                        <p:tav tm="0">
                                          <p:val>
                                            <p:strVal val="1+#ppt_w/2"/>
                                          </p:val>
                                        </p:tav>
                                        <p:tav tm="100000">
                                          <p:val>
                                            <p:strVal val="#ppt_x"/>
                                          </p:val>
                                        </p:tav>
                                      </p:tavLst>
                                    </p:anim>
                                    <p:anim calcmode="lin" valueType="num">
                                      <p:cBhvr additive="base">
                                        <p:cTn id="49" dur="250" fill="hold"/>
                                        <p:tgtEl>
                                          <p:spTgt spid="92"/>
                                        </p:tgtEl>
                                        <p:attrNameLst>
                                          <p:attrName>ppt_y</p:attrName>
                                        </p:attrNameLst>
                                      </p:cBhvr>
                                      <p:tavLst>
                                        <p:tav tm="0">
                                          <p:val>
                                            <p:strVal val="#ppt_y"/>
                                          </p:val>
                                        </p:tav>
                                        <p:tav tm="100000">
                                          <p:val>
                                            <p:strVal val="#ppt_y"/>
                                          </p:val>
                                        </p:tav>
                                      </p:tavLst>
                                    </p:anim>
                                  </p:childTnLst>
                                </p:cTn>
                              </p:par>
                            </p:childTnLst>
                          </p:cTn>
                        </p:par>
                        <p:par>
                          <p:cTn id="50" fill="hold">
                            <p:stCondLst>
                              <p:cond delay="250"/>
                            </p:stCondLst>
                            <p:childTnLst>
                              <p:par>
                                <p:cTn id="51" presetID="2" presetClass="entr" presetSubtype="2" fill="hold" grpId="0" nodeType="afterEffect">
                                  <p:stCondLst>
                                    <p:cond delay="0"/>
                                  </p:stCondLst>
                                  <p:childTnLst>
                                    <p:set>
                                      <p:cBhvr>
                                        <p:cTn id="52" dur="1" fill="hold">
                                          <p:stCondLst>
                                            <p:cond delay="0"/>
                                          </p:stCondLst>
                                        </p:cTn>
                                        <p:tgtEl>
                                          <p:spTgt spid="99"/>
                                        </p:tgtEl>
                                        <p:attrNameLst>
                                          <p:attrName>style.visibility</p:attrName>
                                        </p:attrNameLst>
                                      </p:cBhvr>
                                      <p:to>
                                        <p:strVal val="visible"/>
                                      </p:to>
                                    </p:set>
                                    <p:anim calcmode="lin" valueType="num">
                                      <p:cBhvr additive="base">
                                        <p:cTn id="53" dur="250" fill="hold"/>
                                        <p:tgtEl>
                                          <p:spTgt spid="99"/>
                                        </p:tgtEl>
                                        <p:attrNameLst>
                                          <p:attrName>ppt_x</p:attrName>
                                        </p:attrNameLst>
                                      </p:cBhvr>
                                      <p:tavLst>
                                        <p:tav tm="0">
                                          <p:val>
                                            <p:strVal val="1+#ppt_w/2"/>
                                          </p:val>
                                        </p:tav>
                                        <p:tav tm="100000">
                                          <p:val>
                                            <p:strVal val="#ppt_x"/>
                                          </p:val>
                                        </p:tav>
                                      </p:tavLst>
                                    </p:anim>
                                    <p:anim calcmode="lin" valueType="num">
                                      <p:cBhvr additive="base">
                                        <p:cTn id="54" dur="250" fill="hold"/>
                                        <p:tgtEl>
                                          <p:spTgt spid="9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additive="base">
                                        <p:cTn id="57" dur="250" fill="hold"/>
                                        <p:tgtEl>
                                          <p:spTgt spid="100"/>
                                        </p:tgtEl>
                                        <p:attrNameLst>
                                          <p:attrName>ppt_x</p:attrName>
                                        </p:attrNameLst>
                                      </p:cBhvr>
                                      <p:tavLst>
                                        <p:tav tm="0">
                                          <p:val>
                                            <p:strVal val="1+#ppt_w/2"/>
                                          </p:val>
                                        </p:tav>
                                        <p:tav tm="100000">
                                          <p:val>
                                            <p:strVal val="#ppt_x"/>
                                          </p:val>
                                        </p:tav>
                                      </p:tavLst>
                                    </p:anim>
                                    <p:anim calcmode="lin" valueType="num">
                                      <p:cBhvr additive="base">
                                        <p:cTn id="58" dur="250" fill="hold"/>
                                        <p:tgtEl>
                                          <p:spTgt spid="10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 calcmode="lin" valueType="num">
                                      <p:cBhvr additive="base">
                                        <p:cTn id="61" dur="250" fill="hold"/>
                                        <p:tgtEl>
                                          <p:spTgt spid="101"/>
                                        </p:tgtEl>
                                        <p:attrNameLst>
                                          <p:attrName>ppt_x</p:attrName>
                                        </p:attrNameLst>
                                      </p:cBhvr>
                                      <p:tavLst>
                                        <p:tav tm="0">
                                          <p:val>
                                            <p:strVal val="1+#ppt_w/2"/>
                                          </p:val>
                                        </p:tav>
                                        <p:tav tm="100000">
                                          <p:val>
                                            <p:strVal val="#ppt_x"/>
                                          </p:val>
                                        </p:tav>
                                      </p:tavLst>
                                    </p:anim>
                                    <p:anim calcmode="lin" valueType="num">
                                      <p:cBhvr additive="base">
                                        <p:cTn id="62" dur="250" fill="hold"/>
                                        <p:tgtEl>
                                          <p:spTgt spid="101"/>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 calcmode="lin" valueType="num">
                                      <p:cBhvr additive="base">
                                        <p:cTn id="65" dur="250" fill="hold"/>
                                        <p:tgtEl>
                                          <p:spTgt spid="102"/>
                                        </p:tgtEl>
                                        <p:attrNameLst>
                                          <p:attrName>ppt_x</p:attrName>
                                        </p:attrNameLst>
                                      </p:cBhvr>
                                      <p:tavLst>
                                        <p:tav tm="0">
                                          <p:val>
                                            <p:strVal val="1+#ppt_w/2"/>
                                          </p:val>
                                        </p:tav>
                                        <p:tav tm="100000">
                                          <p:val>
                                            <p:strVal val="#ppt_x"/>
                                          </p:val>
                                        </p:tav>
                                      </p:tavLst>
                                    </p:anim>
                                    <p:anim calcmode="lin" valueType="num">
                                      <p:cBhvr additive="base">
                                        <p:cTn id="66" dur="250" fill="hold"/>
                                        <p:tgtEl>
                                          <p:spTgt spid="102"/>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additive="base">
                                        <p:cTn id="69" dur="250" fill="hold"/>
                                        <p:tgtEl>
                                          <p:spTgt spid="103"/>
                                        </p:tgtEl>
                                        <p:attrNameLst>
                                          <p:attrName>ppt_x</p:attrName>
                                        </p:attrNameLst>
                                      </p:cBhvr>
                                      <p:tavLst>
                                        <p:tav tm="0">
                                          <p:val>
                                            <p:strVal val="1+#ppt_w/2"/>
                                          </p:val>
                                        </p:tav>
                                        <p:tav tm="100000">
                                          <p:val>
                                            <p:strVal val="#ppt_x"/>
                                          </p:val>
                                        </p:tav>
                                      </p:tavLst>
                                    </p:anim>
                                    <p:anim calcmode="lin" valueType="num">
                                      <p:cBhvr additive="base">
                                        <p:cTn id="70" dur="250" fill="hold"/>
                                        <p:tgtEl>
                                          <p:spTgt spid="103"/>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15"/>
                                        </p:tgtEl>
                                        <p:attrNameLst>
                                          <p:attrName>style.visibility</p:attrName>
                                        </p:attrNameLst>
                                      </p:cBhvr>
                                      <p:to>
                                        <p:strVal val="visible"/>
                                      </p:to>
                                    </p:set>
                                    <p:anim calcmode="lin" valueType="num">
                                      <p:cBhvr additive="base">
                                        <p:cTn id="73" dur="250" fill="hold"/>
                                        <p:tgtEl>
                                          <p:spTgt spid="115"/>
                                        </p:tgtEl>
                                        <p:attrNameLst>
                                          <p:attrName>ppt_x</p:attrName>
                                        </p:attrNameLst>
                                      </p:cBhvr>
                                      <p:tavLst>
                                        <p:tav tm="0">
                                          <p:val>
                                            <p:strVal val="1+#ppt_w/2"/>
                                          </p:val>
                                        </p:tav>
                                        <p:tav tm="100000">
                                          <p:val>
                                            <p:strVal val="#ppt_x"/>
                                          </p:val>
                                        </p:tav>
                                      </p:tavLst>
                                    </p:anim>
                                    <p:anim calcmode="lin" valueType="num">
                                      <p:cBhvr additive="base">
                                        <p:cTn id="74" dur="25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p:bldP spid="92" grpId="0"/>
      <p:bldP spid="93" grpId="0"/>
      <p:bldP spid="94" grpId="0"/>
      <p:bldP spid="95" grpId="0"/>
      <p:bldP spid="96" grpId="0"/>
      <p:bldP spid="97" grpId="0"/>
      <p:bldP spid="98" grpId="0"/>
      <p:bldP spid="99" grpId="0"/>
      <p:bldP spid="100" grpId="0"/>
      <p:bldP spid="101" grpId="0"/>
      <p:bldP spid="102" grpId="0"/>
      <p:bldP spid="103" grpId="0"/>
      <p:bldP spid="1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olar cell, outdoor object&#10;&#10;Description automatically generated">
            <a:extLst>
              <a:ext uri="{FF2B5EF4-FFF2-40B4-BE49-F238E27FC236}">
                <a16:creationId xmlns:a16="http://schemas.microsoft.com/office/drawing/2014/main" id="{9076C58C-5E7E-4CF2-8FEC-73782B847A7F}"/>
              </a:ext>
            </a:extLst>
          </p:cNvPr>
          <p:cNvPicPr>
            <a:picLocks noChangeAspect="1"/>
          </p:cNvPicPr>
          <p:nvPr/>
        </p:nvPicPr>
        <p:blipFill rotWithShape="1">
          <a:blip r:embed="rId2">
            <a:extLst>
              <a:ext uri="{28A0092B-C50C-407E-A947-70E740481C1C}">
                <a14:useLocalDpi xmlns:a14="http://schemas.microsoft.com/office/drawing/2010/main" val="0"/>
              </a:ext>
            </a:extLst>
          </a:blip>
          <a:srcRect l="23272" r="1714" b="-1"/>
          <a:stretch/>
        </p:blipFill>
        <p:spPr>
          <a:xfrm>
            <a:off x="20" y="1282"/>
            <a:ext cx="9143980" cy="6856718"/>
          </a:xfrm>
          <a:prstGeom prst="rect">
            <a:avLst/>
          </a:prstGeom>
        </p:spPr>
      </p:pic>
      <p:sp>
        <p:nvSpPr>
          <p:cNvPr id="27" name="Rectangle 10">
            <a:extLst>
              <a:ext uri="{FF2B5EF4-FFF2-40B4-BE49-F238E27FC236}">
                <a16:creationId xmlns:a16="http://schemas.microsoft.com/office/drawing/2014/main" id="{8B7C84E5-D831-4C62-8567-8DD7B2BB16D6}"/>
              </a:ext>
            </a:extLst>
          </p:cNvPr>
          <p:cNvSpPr/>
          <p:nvPr/>
        </p:nvSpPr>
        <p:spPr>
          <a:xfrm>
            <a:off x="1" y="0"/>
            <a:ext cx="7157634" cy="6858000"/>
          </a:xfrm>
          <a:custGeom>
            <a:avLst/>
            <a:gdLst>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112348"/>
              <a:gd name="connsiteY0" fmla="*/ 0 h 6858000"/>
              <a:gd name="connsiteX1" fmla="*/ 6112348 w 6112348"/>
              <a:gd name="connsiteY1" fmla="*/ 0 h 6858000"/>
              <a:gd name="connsiteX2" fmla="*/ 6112348 w 6112348"/>
              <a:gd name="connsiteY2" fmla="*/ 6858000 h 6858000"/>
              <a:gd name="connsiteX3" fmla="*/ 0 w 6112348"/>
              <a:gd name="connsiteY3" fmla="*/ 6858000 h 6858000"/>
              <a:gd name="connsiteX4" fmla="*/ 0 w 6112348"/>
              <a:gd name="connsiteY4" fmla="*/ 0 h 6858000"/>
              <a:gd name="connsiteX0" fmla="*/ 0 w 6448267"/>
              <a:gd name="connsiteY0" fmla="*/ 0 h 6858000"/>
              <a:gd name="connsiteX1" fmla="*/ 6112348 w 6448267"/>
              <a:gd name="connsiteY1" fmla="*/ 0 h 6858000"/>
              <a:gd name="connsiteX2" fmla="*/ 6112348 w 6448267"/>
              <a:gd name="connsiteY2" fmla="*/ 6858000 h 6858000"/>
              <a:gd name="connsiteX3" fmla="*/ 0 w 6448267"/>
              <a:gd name="connsiteY3" fmla="*/ 6858000 h 6858000"/>
              <a:gd name="connsiteX4" fmla="*/ 0 w 644826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7" h="6858000">
                <a:moveTo>
                  <a:pt x="0" y="0"/>
                </a:moveTo>
                <a:lnTo>
                  <a:pt x="6112348" y="0"/>
                </a:lnTo>
                <a:cubicBezTo>
                  <a:pt x="4617377" y="2518228"/>
                  <a:pt x="7360577" y="4339771"/>
                  <a:pt x="6112348" y="6858000"/>
                </a:cubicBezTo>
                <a:lnTo>
                  <a:pt x="0" y="685800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7811CB-1A2B-45C1-AF80-E267688EF69F}"/>
              </a:ext>
            </a:extLst>
          </p:cNvPr>
          <p:cNvSpPr/>
          <p:nvPr/>
        </p:nvSpPr>
        <p:spPr>
          <a:xfrm>
            <a:off x="6639791" y="1161497"/>
            <a:ext cx="2531595" cy="878259"/>
          </a:xfrm>
          <a:prstGeom prst="rect">
            <a:avLst/>
          </a:prstGeom>
          <a:solidFill>
            <a:srgbClr val="148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MỤC LỤC</a:t>
            </a:r>
          </a:p>
        </p:txBody>
      </p:sp>
      <p:grpSp>
        <p:nvGrpSpPr>
          <p:cNvPr id="30" name="Group 29">
            <a:extLst>
              <a:ext uri="{FF2B5EF4-FFF2-40B4-BE49-F238E27FC236}">
                <a16:creationId xmlns:a16="http://schemas.microsoft.com/office/drawing/2014/main" id="{E4D04741-1095-47BF-ACB2-68E6EA89DAA4}"/>
              </a:ext>
            </a:extLst>
          </p:cNvPr>
          <p:cNvGrpSpPr/>
          <p:nvPr/>
        </p:nvGrpSpPr>
        <p:grpSpPr>
          <a:xfrm>
            <a:off x="5779920" y="2569129"/>
            <a:ext cx="1719742" cy="1719742"/>
            <a:chOff x="5201089" y="2569129"/>
            <a:chExt cx="1719742" cy="1719742"/>
          </a:xfrm>
        </p:grpSpPr>
        <p:sp>
          <p:nvSpPr>
            <p:cNvPr id="31" name="Oval 30">
              <a:extLst>
                <a:ext uri="{FF2B5EF4-FFF2-40B4-BE49-F238E27FC236}">
                  <a16:creationId xmlns:a16="http://schemas.microsoft.com/office/drawing/2014/main" id="{4ECC1E5D-F1C1-4B88-A3AE-45B97CCBDE64}"/>
                </a:ext>
              </a:extLst>
            </p:cNvPr>
            <p:cNvSpPr/>
            <p:nvPr/>
          </p:nvSpPr>
          <p:spPr>
            <a:xfrm>
              <a:off x="5201089" y="2569129"/>
              <a:ext cx="1719742" cy="1719742"/>
            </a:xfrm>
            <a:prstGeom prst="ellipse">
              <a:avLst/>
            </a:prstGeom>
            <a:solidFill>
              <a:schemeClr val="bg1">
                <a:lumMod val="95000"/>
              </a:schemeClr>
            </a:solidFill>
            <a:ln w="76200">
              <a:solidFill>
                <a:srgbClr val="148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F28C242E-B52D-4C25-840E-349DDB75F0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52974" y="2760457"/>
              <a:ext cx="1207990" cy="123246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2B01A658-6A83-475F-9E19-5AAFA8F92B59}"/>
              </a:ext>
            </a:extLst>
          </p:cNvPr>
          <p:cNvSpPr txBox="1"/>
          <p:nvPr/>
        </p:nvSpPr>
        <p:spPr>
          <a:xfrm>
            <a:off x="1064082" y="1685800"/>
            <a:ext cx="3262240" cy="584775"/>
          </a:xfrm>
          <a:prstGeom prst="rect">
            <a:avLst/>
          </a:prstGeom>
          <a:noFill/>
        </p:spPr>
        <p:txBody>
          <a:bodyPr wrap="none" rtlCol="0">
            <a:spAutoFit/>
          </a:bodyPr>
          <a:lstStyle/>
          <a:p>
            <a:r>
              <a:rPr lang="en-US" sz="3200" b="1">
                <a:solidFill>
                  <a:srgbClr val="4472C4"/>
                </a:solidFill>
              </a:rPr>
              <a:t>GIỚI THIỆU ĐỀ TÀI</a:t>
            </a:r>
          </a:p>
        </p:txBody>
      </p:sp>
      <p:cxnSp>
        <p:nvCxnSpPr>
          <p:cNvPr id="34" name="Straight Connector 33">
            <a:extLst>
              <a:ext uri="{FF2B5EF4-FFF2-40B4-BE49-F238E27FC236}">
                <a16:creationId xmlns:a16="http://schemas.microsoft.com/office/drawing/2014/main" id="{A3105599-25A4-421E-8C3A-4AA97D39BEDE}"/>
              </a:ext>
            </a:extLst>
          </p:cNvPr>
          <p:cNvCxnSpPr/>
          <p:nvPr/>
        </p:nvCxnSpPr>
        <p:spPr>
          <a:xfrm>
            <a:off x="653144" y="-90715"/>
            <a:ext cx="0" cy="70394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A549DD-DC3A-47FB-B830-47D4D5672B73}"/>
              </a:ext>
            </a:extLst>
          </p:cNvPr>
          <p:cNvSpPr txBox="1"/>
          <p:nvPr/>
        </p:nvSpPr>
        <p:spPr>
          <a:xfrm>
            <a:off x="1103990" y="2563089"/>
            <a:ext cx="4593770" cy="584775"/>
          </a:xfrm>
          <a:prstGeom prst="rect">
            <a:avLst/>
          </a:prstGeom>
          <a:noFill/>
        </p:spPr>
        <p:txBody>
          <a:bodyPr wrap="square">
            <a:spAutoFit/>
          </a:bodyPr>
          <a:lstStyle/>
          <a:p>
            <a:r>
              <a:rPr lang="en-US" sz="3200" b="1">
                <a:solidFill>
                  <a:srgbClr val="4472C4"/>
                </a:solidFill>
              </a:rPr>
              <a:t>THIẾT KẾ PHẦN CỨNG</a:t>
            </a:r>
          </a:p>
        </p:txBody>
      </p:sp>
      <p:sp>
        <p:nvSpPr>
          <p:cNvPr id="36" name="TextBox 35">
            <a:extLst>
              <a:ext uri="{FF2B5EF4-FFF2-40B4-BE49-F238E27FC236}">
                <a16:creationId xmlns:a16="http://schemas.microsoft.com/office/drawing/2014/main" id="{2B54EA38-F99D-4CA6-AB78-8B31C681B779}"/>
              </a:ext>
            </a:extLst>
          </p:cNvPr>
          <p:cNvSpPr txBox="1"/>
          <p:nvPr/>
        </p:nvSpPr>
        <p:spPr>
          <a:xfrm>
            <a:off x="1063423" y="3481847"/>
            <a:ext cx="4593770" cy="584775"/>
          </a:xfrm>
          <a:prstGeom prst="rect">
            <a:avLst/>
          </a:prstGeom>
          <a:noFill/>
        </p:spPr>
        <p:txBody>
          <a:bodyPr wrap="square">
            <a:spAutoFit/>
          </a:bodyPr>
          <a:lstStyle/>
          <a:p>
            <a:r>
              <a:rPr lang="en-US" sz="3200" b="1">
                <a:solidFill>
                  <a:srgbClr val="4472C4"/>
                </a:solidFill>
              </a:rPr>
              <a:t>THIẾT KẾ PHẦN MỀM</a:t>
            </a:r>
          </a:p>
        </p:txBody>
      </p:sp>
      <p:sp>
        <p:nvSpPr>
          <p:cNvPr id="38" name="TextBox 37">
            <a:extLst>
              <a:ext uri="{FF2B5EF4-FFF2-40B4-BE49-F238E27FC236}">
                <a16:creationId xmlns:a16="http://schemas.microsoft.com/office/drawing/2014/main" id="{1C415ACE-E4C6-4824-AD2A-B7C98244F29D}"/>
              </a:ext>
            </a:extLst>
          </p:cNvPr>
          <p:cNvSpPr txBox="1"/>
          <p:nvPr/>
        </p:nvSpPr>
        <p:spPr>
          <a:xfrm>
            <a:off x="1063423" y="5319363"/>
            <a:ext cx="4593770" cy="1077218"/>
          </a:xfrm>
          <a:prstGeom prst="rect">
            <a:avLst/>
          </a:prstGeom>
          <a:noFill/>
        </p:spPr>
        <p:txBody>
          <a:bodyPr wrap="square">
            <a:spAutoFit/>
          </a:bodyPr>
          <a:lstStyle/>
          <a:p>
            <a:r>
              <a:rPr lang="en-US" sz="3200" b="1">
                <a:solidFill>
                  <a:srgbClr val="4472C4"/>
                </a:solidFill>
              </a:rPr>
              <a:t>ĐÁNH GIÁ VÀ HƯỚNG PHÁT TRIỂN</a:t>
            </a:r>
          </a:p>
        </p:txBody>
      </p:sp>
      <p:sp>
        <p:nvSpPr>
          <p:cNvPr id="39" name="Oval 38">
            <a:extLst>
              <a:ext uri="{FF2B5EF4-FFF2-40B4-BE49-F238E27FC236}">
                <a16:creationId xmlns:a16="http://schemas.microsoft.com/office/drawing/2014/main" id="{BC942FCA-9A6B-4E3C-8188-FEE4B850A650}"/>
              </a:ext>
            </a:extLst>
          </p:cNvPr>
          <p:cNvSpPr/>
          <p:nvPr/>
        </p:nvSpPr>
        <p:spPr>
          <a:xfrm>
            <a:off x="359431" y="1690696"/>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2</a:t>
            </a:r>
          </a:p>
        </p:txBody>
      </p:sp>
      <p:sp>
        <p:nvSpPr>
          <p:cNvPr id="40" name="Oval 39">
            <a:extLst>
              <a:ext uri="{FF2B5EF4-FFF2-40B4-BE49-F238E27FC236}">
                <a16:creationId xmlns:a16="http://schemas.microsoft.com/office/drawing/2014/main" id="{036FC778-0B67-47C5-89C9-D17D2330EE39}"/>
              </a:ext>
            </a:extLst>
          </p:cNvPr>
          <p:cNvSpPr/>
          <p:nvPr/>
        </p:nvSpPr>
        <p:spPr>
          <a:xfrm>
            <a:off x="359431" y="2567985"/>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3</a:t>
            </a:r>
          </a:p>
        </p:txBody>
      </p:sp>
      <p:sp>
        <p:nvSpPr>
          <p:cNvPr id="41" name="Oval 40">
            <a:extLst>
              <a:ext uri="{FF2B5EF4-FFF2-40B4-BE49-F238E27FC236}">
                <a16:creationId xmlns:a16="http://schemas.microsoft.com/office/drawing/2014/main" id="{82B28F1E-BBB9-4831-B472-98F5C022383B}"/>
              </a:ext>
            </a:extLst>
          </p:cNvPr>
          <p:cNvSpPr/>
          <p:nvPr/>
        </p:nvSpPr>
        <p:spPr>
          <a:xfrm>
            <a:off x="359431" y="3481847"/>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4</a:t>
            </a:r>
          </a:p>
        </p:txBody>
      </p:sp>
      <p:sp>
        <p:nvSpPr>
          <p:cNvPr id="42" name="Oval 41">
            <a:extLst>
              <a:ext uri="{FF2B5EF4-FFF2-40B4-BE49-F238E27FC236}">
                <a16:creationId xmlns:a16="http://schemas.microsoft.com/office/drawing/2014/main" id="{CCBB7903-707E-49C9-A08E-85D0AB80D683}"/>
              </a:ext>
            </a:extLst>
          </p:cNvPr>
          <p:cNvSpPr/>
          <p:nvPr/>
        </p:nvSpPr>
        <p:spPr>
          <a:xfrm>
            <a:off x="359431" y="4395709"/>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5</a:t>
            </a:r>
          </a:p>
        </p:txBody>
      </p:sp>
      <p:sp>
        <p:nvSpPr>
          <p:cNvPr id="43" name="Oval 42">
            <a:extLst>
              <a:ext uri="{FF2B5EF4-FFF2-40B4-BE49-F238E27FC236}">
                <a16:creationId xmlns:a16="http://schemas.microsoft.com/office/drawing/2014/main" id="{62F0B8A5-D4AB-485F-806C-BA9EA19F4819}"/>
              </a:ext>
            </a:extLst>
          </p:cNvPr>
          <p:cNvSpPr/>
          <p:nvPr/>
        </p:nvSpPr>
        <p:spPr>
          <a:xfrm>
            <a:off x="359431" y="5309571"/>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6</a:t>
            </a:r>
          </a:p>
        </p:txBody>
      </p:sp>
      <p:sp>
        <p:nvSpPr>
          <p:cNvPr id="44" name="TextBox 43">
            <a:extLst>
              <a:ext uri="{FF2B5EF4-FFF2-40B4-BE49-F238E27FC236}">
                <a16:creationId xmlns:a16="http://schemas.microsoft.com/office/drawing/2014/main" id="{128555D5-EFBA-4D84-9363-25E5AF5C6E54}"/>
              </a:ext>
            </a:extLst>
          </p:cNvPr>
          <p:cNvSpPr txBox="1"/>
          <p:nvPr/>
        </p:nvSpPr>
        <p:spPr>
          <a:xfrm>
            <a:off x="1103990" y="787777"/>
            <a:ext cx="2337884" cy="584775"/>
          </a:xfrm>
          <a:prstGeom prst="rect">
            <a:avLst/>
          </a:prstGeom>
          <a:noFill/>
        </p:spPr>
        <p:txBody>
          <a:bodyPr wrap="none" rtlCol="0">
            <a:spAutoFit/>
          </a:bodyPr>
          <a:lstStyle/>
          <a:p>
            <a:r>
              <a:rPr lang="en-US" sz="3200" b="1">
                <a:solidFill>
                  <a:srgbClr val="4472C4"/>
                </a:solidFill>
              </a:rPr>
              <a:t>TỔNG QUAN</a:t>
            </a:r>
          </a:p>
        </p:txBody>
      </p:sp>
      <p:sp>
        <p:nvSpPr>
          <p:cNvPr id="45" name="Oval 44">
            <a:extLst>
              <a:ext uri="{FF2B5EF4-FFF2-40B4-BE49-F238E27FC236}">
                <a16:creationId xmlns:a16="http://schemas.microsoft.com/office/drawing/2014/main" id="{C7676596-1362-4397-9AD0-13ADBA7A670E}"/>
              </a:ext>
            </a:extLst>
          </p:cNvPr>
          <p:cNvSpPr/>
          <p:nvPr/>
        </p:nvSpPr>
        <p:spPr>
          <a:xfrm>
            <a:off x="359430" y="790224"/>
            <a:ext cx="579879" cy="579879"/>
          </a:xfrm>
          <a:prstGeom prst="ellipse">
            <a:avLst/>
          </a:prstGeom>
          <a:solidFill>
            <a:srgbClr val="4472C4"/>
          </a:solidFill>
          <a:ln w="571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p>
        </p:txBody>
      </p:sp>
      <p:sp>
        <p:nvSpPr>
          <p:cNvPr id="22" name="TextBox 21">
            <a:extLst>
              <a:ext uri="{FF2B5EF4-FFF2-40B4-BE49-F238E27FC236}">
                <a16:creationId xmlns:a16="http://schemas.microsoft.com/office/drawing/2014/main" id="{411C1B6D-F12B-4A2C-B3BC-95934760F039}"/>
              </a:ext>
            </a:extLst>
          </p:cNvPr>
          <p:cNvSpPr txBox="1"/>
          <p:nvPr/>
        </p:nvSpPr>
        <p:spPr>
          <a:xfrm>
            <a:off x="1068172" y="4400605"/>
            <a:ext cx="4593770" cy="584775"/>
          </a:xfrm>
          <a:prstGeom prst="rect">
            <a:avLst/>
          </a:prstGeom>
          <a:noFill/>
        </p:spPr>
        <p:txBody>
          <a:bodyPr wrap="square">
            <a:spAutoFit/>
          </a:bodyPr>
          <a:lstStyle/>
          <a:p>
            <a:r>
              <a:rPr lang="en-US" sz="3200" b="1">
                <a:solidFill>
                  <a:srgbClr val="4472C4"/>
                </a:solidFill>
              </a:rPr>
              <a:t>KIỂM TRA SẢN PHẨM</a:t>
            </a:r>
          </a:p>
        </p:txBody>
      </p:sp>
    </p:spTree>
    <p:extLst>
      <p:ext uri="{BB962C8B-B14F-4D97-AF65-F5344CB8AC3E}">
        <p14:creationId xmlns:p14="http://schemas.microsoft.com/office/powerpoint/2010/main" val="135834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5">
                                            <p:txEl>
                                              <p:pRg st="0" end="0"/>
                                            </p:txEl>
                                          </p:spTgt>
                                        </p:tgtEl>
                                        <p:attrNameLst>
                                          <p:attrName>style.color</p:attrName>
                                        </p:attrNameLst>
                                      </p:cBhvr>
                                      <p:to>
                                        <a:srgbClr val="ED7D31"/>
                                      </p:to>
                                    </p:animClr>
                                    <p:animClr clrSpc="rgb" dir="cw">
                                      <p:cBhvr>
                                        <p:cTn id="7" dur="500" fill="hold"/>
                                        <p:tgtEl>
                                          <p:spTgt spid="35">
                                            <p:txEl>
                                              <p:pRg st="0" end="0"/>
                                            </p:txEl>
                                          </p:spTgt>
                                        </p:tgtEl>
                                        <p:attrNameLst>
                                          <p:attrName>fillcolor</p:attrName>
                                        </p:attrNameLst>
                                      </p:cBhvr>
                                      <p:to>
                                        <a:srgbClr val="ED7D31"/>
                                      </p:to>
                                    </p:animClr>
                                    <p:set>
                                      <p:cBhvr>
                                        <p:cTn id="8" dur="500" fill="hold"/>
                                        <p:tgtEl>
                                          <p:spTgt spid="35">
                                            <p:txEl>
                                              <p:pRg st="0" end="0"/>
                                            </p:txEl>
                                          </p:spTgt>
                                        </p:tgtEl>
                                        <p:attrNameLst>
                                          <p:attrName>fill.type</p:attrName>
                                        </p:attrNameLst>
                                      </p:cBhvr>
                                      <p:to>
                                        <p:strVal val="solid"/>
                                      </p:to>
                                    </p:set>
                                    <p:set>
                                      <p:cBhvr>
                                        <p:cTn id="9" dur="500" fill="hold"/>
                                        <p:tgtEl>
                                          <p:spTgt spid="3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1389</TotalTime>
  <Words>4341</Words>
  <Application>Microsoft Office PowerPoint</Application>
  <PresentationFormat>On-screen Show (4:3)</PresentationFormat>
  <Paragraphs>919</Paragraphs>
  <Slides>74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Arial (Body)</vt:lpstr>
      <vt:lpstr>Calibri</vt:lpstr>
      <vt:lpstr>Calibri Light</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Trâm Trần</dc:creator>
  <cp:lastModifiedBy>Trâm Trần</cp:lastModifiedBy>
  <cp:revision>5</cp:revision>
  <dcterms:created xsi:type="dcterms:W3CDTF">2021-07-30T16:25:39Z</dcterms:created>
  <dcterms:modified xsi:type="dcterms:W3CDTF">2021-08-18T01:17:34Z</dcterms:modified>
</cp:coreProperties>
</file>